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30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1E2BC-031B-49BE-8C98-921CB9C77799}" type="datetimeFigureOut">
              <a:rPr lang="en-US" smtClean="0"/>
              <a:t>11/18/2014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91AA9-3DE9-4E81-B8FB-254485439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746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1E2BC-031B-49BE-8C98-921CB9C77799}" type="datetimeFigureOut">
              <a:rPr lang="en-US" smtClean="0"/>
              <a:t>11/18/2014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91AA9-3DE9-4E81-B8FB-254485439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069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1E2BC-031B-49BE-8C98-921CB9C77799}" type="datetimeFigureOut">
              <a:rPr lang="en-US" smtClean="0"/>
              <a:t>11/18/2014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91AA9-3DE9-4E81-B8FB-254485439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046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1E2BC-031B-49BE-8C98-921CB9C77799}" type="datetimeFigureOut">
              <a:rPr lang="en-US" smtClean="0"/>
              <a:t>11/18/2014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91AA9-3DE9-4E81-B8FB-254485439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584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1E2BC-031B-49BE-8C98-921CB9C77799}" type="datetimeFigureOut">
              <a:rPr lang="en-US" smtClean="0"/>
              <a:t>11/18/2014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91AA9-3DE9-4E81-B8FB-254485439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378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1E2BC-031B-49BE-8C98-921CB9C77799}" type="datetimeFigureOut">
              <a:rPr lang="en-US" smtClean="0"/>
              <a:t>11/18/2014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91AA9-3DE9-4E81-B8FB-254485439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972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1E2BC-031B-49BE-8C98-921CB9C77799}" type="datetimeFigureOut">
              <a:rPr lang="en-US" smtClean="0"/>
              <a:t>11/18/2014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91AA9-3DE9-4E81-B8FB-254485439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098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1E2BC-031B-49BE-8C98-921CB9C77799}" type="datetimeFigureOut">
              <a:rPr lang="en-US" smtClean="0"/>
              <a:t>11/18/2014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91AA9-3DE9-4E81-B8FB-254485439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59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1E2BC-031B-49BE-8C98-921CB9C77799}" type="datetimeFigureOut">
              <a:rPr lang="en-US" smtClean="0"/>
              <a:t>11/18/2014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91AA9-3DE9-4E81-B8FB-254485439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771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1E2BC-031B-49BE-8C98-921CB9C77799}" type="datetimeFigureOut">
              <a:rPr lang="en-US" smtClean="0"/>
              <a:t>11/18/2014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91AA9-3DE9-4E81-B8FB-254485439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369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1E2BC-031B-49BE-8C98-921CB9C77799}" type="datetimeFigureOut">
              <a:rPr lang="en-US" smtClean="0"/>
              <a:t>11/18/2014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91AA9-3DE9-4E81-B8FB-254485439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191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1E2BC-031B-49BE-8C98-921CB9C77799}" type="datetimeFigureOut">
              <a:rPr lang="en-US" smtClean="0"/>
              <a:t>11/18/2014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91AA9-3DE9-4E81-B8FB-254485439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295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1905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6600" b="1" dirty="0" smtClean="0"/>
              <a:t>The Safety Stoplight</a:t>
            </a:r>
            <a:br>
              <a:rPr lang="en-US" sz="6600" b="1" dirty="0" smtClean="0"/>
            </a:br>
            <a:r>
              <a:rPr lang="en-US" sz="48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Keep it Green!</a:t>
            </a:r>
            <a:endParaRPr lang="en-US" sz="4800" b="1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514600"/>
            <a:ext cx="2971799" cy="3800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4619" y="2791619"/>
            <a:ext cx="1170781" cy="11707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5172143" y="2825571"/>
            <a:ext cx="3429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/>
              <a:t>Red Light = Recordable Injury</a:t>
            </a:r>
            <a:endParaRPr lang="en-US" sz="1600" dirty="0"/>
          </a:p>
          <a:p>
            <a:pPr lvl="0"/>
            <a:r>
              <a:rPr lang="en-US" sz="1600" b="1" dirty="0"/>
              <a:t>An unsafe act or condition has caused an injury. Let’s learn from it and make improvements.  </a:t>
            </a:r>
            <a:endParaRPr lang="en-US" sz="1600" dirty="0"/>
          </a:p>
        </p:txBody>
      </p:sp>
      <p:sp>
        <p:nvSpPr>
          <p:cNvPr id="5" name="Rectangle 4"/>
          <p:cNvSpPr/>
          <p:nvPr/>
        </p:nvSpPr>
        <p:spPr>
          <a:xfrm>
            <a:off x="5177007" y="4117669"/>
            <a:ext cx="3505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/>
              <a:t>Yellow Light = Near Miss</a:t>
            </a:r>
          </a:p>
          <a:p>
            <a:r>
              <a:rPr lang="en-US" sz="1600" b="1" dirty="0" smtClean="0"/>
              <a:t>An unsafe act or condition has caused an accident.  Let’s get better. </a:t>
            </a:r>
            <a:endParaRPr lang="en-US" sz="1600" b="1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4619" y="3951207"/>
            <a:ext cx="1170782" cy="117078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828" y="5188081"/>
            <a:ext cx="1122363" cy="112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5177007" y="5430651"/>
            <a:ext cx="3505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Green Light = No incidences </a:t>
            </a:r>
          </a:p>
          <a:p>
            <a:r>
              <a:rPr lang="en-US" b="1" dirty="0" smtClean="0"/>
              <a:t>Great!  Keep it going…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00691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1905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6600" b="1" dirty="0" smtClean="0"/>
              <a:t>The Safety Stoplight</a:t>
            </a:r>
            <a:br>
              <a:rPr lang="en-US" sz="6600" b="1" dirty="0" smtClean="0"/>
            </a:br>
            <a:r>
              <a:rPr lang="en-US" sz="48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Keep it Green!</a:t>
            </a:r>
            <a:endParaRPr lang="en-US" sz="4800" b="1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514600"/>
            <a:ext cx="2971799" cy="3800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191000" y="3200400"/>
            <a:ext cx="3886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Safety Performance Fiscal Year-to-date</a:t>
            </a:r>
          </a:p>
          <a:p>
            <a:r>
              <a:rPr lang="en-US" b="1" dirty="0" smtClean="0"/>
              <a:t>OSHA Recordable Injuries: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10/20/14 – Mold room assistant; trip &amp; fall over pallet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10/24/14 – contractor; fall from ladder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11/05/14 – Mold room assistant; hand laceration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78079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93</Words>
  <Application>Microsoft Office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The Safety Stoplight Keep it Green!</vt:lpstr>
      <vt:lpstr>The Safety Stoplight Keep it Green!</vt:lpstr>
    </vt:vector>
  </TitlesOfParts>
  <Company>Energizer Holdings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hallfm</dc:creator>
  <cp:lastModifiedBy>hallfm</cp:lastModifiedBy>
  <cp:revision>9</cp:revision>
  <cp:lastPrinted>2013-10-09T20:15:15Z</cp:lastPrinted>
  <dcterms:created xsi:type="dcterms:W3CDTF">2013-10-09T20:02:52Z</dcterms:created>
  <dcterms:modified xsi:type="dcterms:W3CDTF">2014-11-18T18:59:04Z</dcterms:modified>
</cp:coreProperties>
</file>