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3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A2C5D7-8AB7-4D2A-B882-DF33FC3D4B3D}" v="2" dt="2025-07-28T18:12:22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294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er, Stephen" userId="48b01031-3872-45d3-8c82-1e1ed730f1f7" providerId="ADAL" clId="{AFA2C5D7-8AB7-4D2A-B882-DF33FC3D4B3D}"/>
    <pc:docChg chg="custSel addSld modSld">
      <pc:chgData name="Comer, Stephen" userId="48b01031-3872-45d3-8c82-1e1ed730f1f7" providerId="ADAL" clId="{AFA2C5D7-8AB7-4D2A-B882-DF33FC3D4B3D}" dt="2025-07-28T18:19:35.298" v="1000" actId="1038"/>
      <pc:docMkLst>
        <pc:docMk/>
      </pc:docMkLst>
      <pc:sldChg chg="addSp modSp mod">
        <pc:chgData name="Comer, Stephen" userId="48b01031-3872-45d3-8c82-1e1ed730f1f7" providerId="ADAL" clId="{AFA2C5D7-8AB7-4D2A-B882-DF33FC3D4B3D}" dt="2025-07-28T18:19:35.298" v="1000" actId="1038"/>
        <pc:sldMkLst>
          <pc:docMk/>
          <pc:sldMk cId="3581816968" sldId="256"/>
        </pc:sldMkLst>
        <pc:spChg chg="mod">
          <ac:chgData name="Comer, Stephen" userId="48b01031-3872-45d3-8c82-1e1ed730f1f7" providerId="ADAL" clId="{AFA2C5D7-8AB7-4D2A-B882-DF33FC3D4B3D}" dt="2025-07-28T18:09:14.143" v="36" actId="20577"/>
          <ac:spMkLst>
            <pc:docMk/>
            <pc:sldMk cId="3581816968" sldId="256"/>
            <ac:spMk id="1033" creationId="{D356B4C1-A2D3-8135-C876-7F5E963890DE}"/>
          </ac:spMkLst>
        </pc:spChg>
        <pc:spChg chg="mod">
          <ac:chgData name="Comer, Stephen" userId="48b01031-3872-45d3-8c82-1e1ed730f1f7" providerId="ADAL" clId="{AFA2C5D7-8AB7-4D2A-B882-DF33FC3D4B3D}" dt="2025-07-28T18:19:35.298" v="1000" actId="1038"/>
          <ac:spMkLst>
            <pc:docMk/>
            <pc:sldMk cId="3581816968" sldId="256"/>
            <ac:spMk id="1034" creationId="{21114C72-1135-54F1-41A8-9AEDBC157F95}"/>
          </ac:spMkLst>
        </pc:spChg>
        <pc:spChg chg="mod">
          <ac:chgData name="Comer, Stephen" userId="48b01031-3872-45d3-8c82-1e1ed730f1f7" providerId="ADAL" clId="{AFA2C5D7-8AB7-4D2A-B882-DF33FC3D4B3D}" dt="2025-07-28T18:19:26.515" v="980" actId="1036"/>
          <ac:spMkLst>
            <pc:docMk/>
            <pc:sldMk cId="3581816968" sldId="256"/>
            <ac:spMk id="1035" creationId="{1BDBBFAB-093C-F12B-E811-DC7CAA367386}"/>
          </ac:spMkLst>
        </pc:spChg>
        <pc:spChg chg="mod">
          <ac:chgData name="Comer, Stephen" userId="48b01031-3872-45d3-8c82-1e1ed730f1f7" providerId="ADAL" clId="{AFA2C5D7-8AB7-4D2A-B882-DF33FC3D4B3D}" dt="2025-07-28T18:19:17.557" v="975" actId="1036"/>
          <ac:spMkLst>
            <pc:docMk/>
            <pc:sldMk cId="3581816968" sldId="256"/>
            <ac:spMk id="1036" creationId="{5F121D7C-2D87-8303-A5D2-A48C536D7D32}"/>
          </ac:spMkLst>
        </pc:spChg>
        <pc:spChg chg="add mod">
          <ac:chgData name="Comer, Stephen" userId="48b01031-3872-45d3-8c82-1e1ed730f1f7" providerId="ADAL" clId="{AFA2C5D7-8AB7-4D2A-B882-DF33FC3D4B3D}" dt="2025-07-28T18:08:43.062" v="22" actId="122"/>
          <ac:spMkLst>
            <pc:docMk/>
            <pc:sldMk cId="3581816968" sldId="256"/>
            <ac:spMk id="1041" creationId="{816852C8-370F-4E61-F012-9BBD17269BF0}"/>
          </ac:spMkLst>
        </pc:spChg>
        <pc:spChg chg="add mod">
          <ac:chgData name="Comer, Stephen" userId="48b01031-3872-45d3-8c82-1e1ed730f1f7" providerId="ADAL" clId="{AFA2C5D7-8AB7-4D2A-B882-DF33FC3D4B3D}" dt="2025-07-28T18:12:39.803" v="127" actId="122"/>
          <ac:spMkLst>
            <pc:docMk/>
            <pc:sldMk cId="3581816968" sldId="256"/>
            <ac:spMk id="1042" creationId="{70B09ED2-65F3-AA79-6C63-4A61250E2DF5}"/>
          </ac:spMkLst>
        </pc:spChg>
        <pc:cxnChg chg="mod">
          <ac:chgData name="Comer, Stephen" userId="48b01031-3872-45d3-8c82-1e1ed730f1f7" providerId="ADAL" clId="{AFA2C5D7-8AB7-4D2A-B882-DF33FC3D4B3D}" dt="2025-07-28T18:18:57.789" v="970" actId="1038"/>
          <ac:cxnSpMkLst>
            <pc:docMk/>
            <pc:sldMk cId="3581816968" sldId="256"/>
            <ac:cxnSpMk id="17" creationId="{F5F562B8-5259-F51B-7AA3-F1118F1C2842}"/>
          </ac:cxnSpMkLst>
        </pc:cxnChg>
        <pc:cxnChg chg="mod">
          <ac:chgData name="Comer, Stephen" userId="48b01031-3872-45d3-8c82-1e1ed730f1f7" providerId="ADAL" clId="{AFA2C5D7-8AB7-4D2A-B882-DF33FC3D4B3D}" dt="2025-07-28T18:18:57.789" v="970" actId="1038"/>
          <ac:cxnSpMkLst>
            <pc:docMk/>
            <pc:sldMk cId="3581816968" sldId="256"/>
            <ac:cxnSpMk id="19" creationId="{5A5CD374-E266-B382-BA77-929154303500}"/>
          </ac:cxnSpMkLst>
        </pc:cxnChg>
        <pc:cxnChg chg="mod">
          <ac:chgData name="Comer, Stephen" userId="48b01031-3872-45d3-8c82-1e1ed730f1f7" providerId="ADAL" clId="{AFA2C5D7-8AB7-4D2A-B882-DF33FC3D4B3D}" dt="2025-07-28T18:18:57.789" v="970" actId="1038"/>
          <ac:cxnSpMkLst>
            <pc:docMk/>
            <pc:sldMk cId="3581816968" sldId="256"/>
            <ac:cxnSpMk id="20" creationId="{A6C216A8-AF77-A64D-7DBB-76A32573E0C1}"/>
          </ac:cxnSpMkLst>
        </pc:cxnChg>
      </pc:sldChg>
      <pc:sldChg chg="modSp new mod">
        <pc:chgData name="Comer, Stephen" userId="48b01031-3872-45d3-8c82-1e1ed730f1f7" providerId="ADAL" clId="{AFA2C5D7-8AB7-4D2A-B882-DF33FC3D4B3D}" dt="2025-07-28T18:17:08.657" v="961" actId="20577"/>
        <pc:sldMkLst>
          <pc:docMk/>
          <pc:sldMk cId="2900237346" sldId="257"/>
        </pc:sldMkLst>
        <pc:spChg chg="mod">
          <ac:chgData name="Comer, Stephen" userId="48b01031-3872-45d3-8c82-1e1ed730f1f7" providerId="ADAL" clId="{AFA2C5D7-8AB7-4D2A-B882-DF33FC3D4B3D}" dt="2025-07-28T18:13:17.927" v="136" actId="20577"/>
          <ac:spMkLst>
            <pc:docMk/>
            <pc:sldMk cId="2900237346" sldId="257"/>
            <ac:spMk id="2" creationId="{570D0FE0-B21A-0CBB-9D10-A3450724DE9A}"/>
          </ac:spMkLst>
        </pc:spChg>
        <pc:spChg chg="mod">
          <ac:chgData name="Comer, Stephen" userId="48b01031-3872-45d3-8c82-1e1ed730f1f7" providerId="ADAL" clId="{AFA2C5D7-8AB7-4D2A-B882-DF33FC3D4B3D}" dt="2025-07-28T18:17:08.657" v="961" actId="20577"/>
          <ac:spMkLst>
            <pc:docMk/>
            <pc:sldMk cId="2900237346" sldId="257"/>
            <ac:spMk id="3" creationId="{15138646-465D-85BB-E49C-97A5EA3DF1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445BC-BA9D-8A7E-20DC-3F110A8B8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9AB99-16B3-2BF0-B69E-9D06BAA20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563F7-23DA-DF2D-7665-E8E72E6B0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F56E6-46FD-A596-680D-EC45825F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7A2CA-FB32-1D92-6C90-C2A3484A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0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EA8D-AF9D-BBF8-D899-4656E3D5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C26D73-F696-F8AD-4E61-B62CBB110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33720-CE54-37A9-4379-FF46DEBC0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550C1-414D-5D30-FCF9-657F170C0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C1D6A-18A5-433B-0A98-3D561D14D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2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9D54F7-0B7E-52DD-148E-8F1C460D5E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AA9491-8C52-920A-5A7A-AFCA71E7C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148DC-E5FE-9C51-B1DE-77D6F6BED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9A26-1DB5-CFE3-0018-09EA9C69D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93C08-B309-45AE-5843-0A60582C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1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B89A8-92DD-8B7D-E99E-B2B0B73FD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58532-28C6-D863-F155-6FE10F4C3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857A1-174F-C1FC-92B5-7062FFFB7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36613-B27E-E99B-3E19-3EA71531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CF5D6-EA91-F3BF-351D-9FA14752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37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A024E-F9D3-C417-DE0F-72CB1167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A6D5C-2F45-3416-B01E-424C6EAD0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D686-8909-C6C1-E3C6-58B2B2DD8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B1F90-4480-024C-8FDA-60917ECD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880EC-6824-BF35-703F-BCB7585E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5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BD528-3D56-DE5A-157A-F50AC5485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7E3C-6D20-E406-F04D-048692E87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A0F3FC-51B4-BFF3-A207-2E89CF227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03B5C-64B2-4B02-5726-0CEAA905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9B399-4303-61EC-F901-00B84B80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3D552-445A-D4B8-9EA3-B537577F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8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30655-716F-0FB1-B427-1BB957016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E80AA-5983-FCC9-9601-A1D0429E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36683-5E60-F43B-6320-9CB26977E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B3995-8643-B504-0063-C117809D76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79AF02-D517-0A86-66BA-25E9DBBEB2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8AE630-73FB-4B44-AE90-FAD0426ED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726B0D-E2EF-9075-E43D-0C0F1A98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C22511-A984-187B-E4BF-B0089563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6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84FF-3304-2AFD-0354-729F6A54B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66B86-861C-B220-EA1F-6034A095C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BBB4F5-CE22-8DA4-15A1-ADBC6CF61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EE36C2-8E89-8CF4-B9FD-BA27D64F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6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75E71C-77D9-E424-413A-DB25006BC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8BB681-3222-0205-1BF4-286723C51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BB6E5-FDBC-8C08-2C84-8705A971B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7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80540-CE67-29B1-D31A-DA1218EB6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2A860-E96B-8E84-96BE-88997EE2E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19EDAC-6F27-D11E-5851-3A46D8BE6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5AA2B-7F4F-A696-929A-C4E7AF2C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2EBE3-9FBB-17AA-2BFA-B0D1FC383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E2AB3-1814-1E7D-D28E-4A65B6ED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83522-89B7-7EC1-249E-BFE88651C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BCEF69-D53E-DF5A-FB47-35B9C4A64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F4766-CC9A-5245-7028-435976719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E9B0A-E952-65D3-F79F-3DDBA5504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763B1-97CD-ABFF-E0F0-168E5F638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B52AA1-40B6-7BA0-63AD-317D6C249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5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D7C073-87C3-1574-6BB8-BA87D607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BE830-3599-8F42-676E-0DFA29A3B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BAB61-8249-E57E-A462-6A6084F09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07127-F11D-4A52-8B19-9D8219B5454C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66C2D-E384-B393-DFFD-E742C91629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1C740-CD0D-471C-700F-21F240BC0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1E647-0FDB-4630-917B-BFFBD5C56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6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0" name="Group 1039">
            <a:extLst>
              <a:ext uri="{FF2B5EF4-FFF2-40B4-BE49-F238E27FC236}">
                <a16:creationId xmlns:a16="http://schemas.microsoft.com/office/drawing/2014/main" id="{A3D6250E-5B38-C244-F9B7-A3911AF44895}"/>
              </a:ext>
            </a:extLst>
          </p:cNvPr>
          <p:cNvGrpSpPr/>
          <p:nvPr/>
        </p:nvGrpSpPr>
        <p:grpSpPr>
          <a:xfrm>
            <a:off x="10285413" y="2460625"/>
            <a:ext cx="1895475" cy="2035174"/>
            <a:chOff x="9316241" y="163252"/>
            <a:chExt cx="1895475" cy="2035174"/>
          </a:xfrm>
        </p:grpSpPr>
        <p:pic>
          <p:nvPicPr>
            <p:cNvPr id="1037" name="Picture 4">
              <a:extLst>
                <a:ext uri="{FF2B5EF4-FFF2-40B4-BE49-F238E27FC236}">
                  <a16:creationId xmlns:a16="http://schemas.microsoft.com/office/drawing/2014/main" id="{A036CDB1-FA6A-CBB2-7544-B5A8748539A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111" t="44196" r="2983" b="13991"/>
            <a:stretch>
              <a:fillRect/>
            </a:stretch>
          </p:blipFill>
          <p:spPr bwMode="auto">
            <a:xfrm>
              <a:off x="9316241" y="163252"/>
              <a:ext cx="1895475" cy="20351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9" name="Picture 1038">
              <a:extLst>
                <a:ext uri="{FF2B5EF4-FFF2-40B4-BE49-F238E27FC236}">
                  <a16:creationId xmlns:a16="http://schemas.microsoft.com/office/drawing/2014/main" id="{C66B7F48-BC7A-361E-91F9-E9117EA27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8131"/>
            <a:stretch>
              <a:fillRect/>
            </a:stretch>
          </p:blipFill>
          <p:spPr>
            <a:xfrm>
              <a:off x="9374036" y="998260"/>
              <a:ext cx="1604521" cy="273607"/>
            </a:xfrm>
            <a:prstGeom prst="rect">
              <a:avLst/>
            </a:prstGeom>
          </p:spPr>
        </p:pic>
      </p:grpSp>
      <p:pic>
        <p:nvPicPr>
          <p:cNvPr id="53" name="Picture 4">
            <a:extLst>
              <a:ext uri="{FF2B5EF4-FFF2-40B4-BE49-F238E27FC236}">
                <a16:creationId xmlns:a16="http://schemas.microsoft.com/office/drawing/2014/main" id="{8B3E064D-F610-5BE3-A2AF-31361826E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60" r="76888" b="16210"/>
          <a:stretch>
            <a:fillRect/>
          </a:stretch>
        </p:blipFill>
        <p:spPr bwMode="auto">
          <a:xfrm>
            <a:off x="-182562" y="2460625"/>
            <a:ext cx="1758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866D0AD-DEC5-875A-E6B5-178862C3D99E}"/>
              </a:ext>
            </a:extLst>
          </p:cNvPr>
          <p:cNvCxnSpPr>
            <a:cxnSpLocks/>
          </p:cNvCxnSpPr>
          <p:nvPr/>
        </p:nvCxnSpPr>
        <p:spPr>
          <a:xfrm>
            <a:off x="1473200" y="3479800"/>
            <a:ext cx="88519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ED26EC-3FE1-A1CA-3B18-F1E777EE9392}"/>
              </a:ext>
            </a:extLst>
          </p:cNvPr>
          <p:cNvCxnSpPr>
            <a:cxnSpLocks/>
          </p:cNvCxnSpPr>
          <p:nvPr/>
        </p:nvCxnSpPr>
        <p:spPr>
          <a:xfrm>
            <a:off x="2203450" y="825500"/>
            <a:ext cx="2622550" cy="26543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6B6F53B-FCFA-EF61-B648-CB0269145AB3}"/>
              </a:ext>
            </a:extLst>
          </p:cNvPr>
          <p:cNvCxnSpPr>
            <a:cxnSpLocks/>
          </p:cNvCxnSpPr>
          <p:nvPr/>
        </p:nvCxnSpPr>
        <p:spPr>
          <a:xfrm>
            <a:off x="4768850" y="825500"/>
            <a:ext cx="2622550" cy="26543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6C52F-B54C-1058-342F-EE66AE1E9123}"/>
              </a:ext>
            </a:extLst>
          </p:cNvPr>
          <p:cNvCxnSpPr>
            <a:cxnSpLocks/>
          </p:cNvCxnSpPr>
          <p:nvPr/>
        </p:nvCxnSpPr>
        <p:spPr>
          <a:xfrm>
            <a:off x="7334250" y="825500"/>
            <a:ext cx="2622550" cy="26543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D7BB72-2371-CEEB-AB68-70555F2A95F1}"/>
              </a:ext>
            </a:extLst>
          </p:cNvPr>
          <p:cNvCxnSpPr>
            <a:cxnSpLocks/>
          </p:cNvCxnSpPr>
          <p:nvPr/>
        </p:nvCxnSpPr>
        <p:spPr>
          <a:xfrm flipV="1">
            <a:off x="2203450" y="3479800"/>
            <a:ext cx="2622550" cy="26543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363931-A6BA-2C21-14E7-7D7F4832FF9C}"/>
              </a:ext>
            </a:extLst>
          </p:cNvPr>
          <p:cNvCxnSpPr>
            <a:cxnSpLocks/>
          </p:cNvCxnSpPr>
          <p:nvPr/>
        </p:nvCxnSpPr>
        <p:spPr>
          <a:xfrm flipV="1">
            <a:off x="4768850" y="3479800"/>
            <a:ext cx="2622550" cy="26543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551999E-541A-AE0A-44E4-16720B2DDAE3}"/>
              </a:ext>
            </a:extLst>
          </p:cNvPr>
          <p:cNvCxnSpPr>
            <a:cxnSpLocks/>
          </p:cNvCxnSpPr>
          <p:nvPr/>
        </p:nvCxnSpPr>
        <p:spPr>
          <a:xfrm flipV="1">
            <a:off x="7334250" y="3479800"/>
            <a:ext cx="2622550" cy="265430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F562B8-5259-F51B-7AA3-F1118F1C2842}"/>
              </a:ext>
            </a:extLst>
          </p:cNvPr>
          <p:cNvCxnSpPr>
            <a:cxnSpLocks/>
          </p:cNvCxnSpPr>
          <p:nvPr/>
        </p:nvCxnSpPr>
        <p:spPr>
          <a:xfrm>
            <a:off x="939800" y="15938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A5CD374-E266-B382-BA77-929154303500}"/>
              </a:ext>
            </a:extLst>
          </p:cNvPr>
          <p:cNvCxnSpPr>
            <a:cxnSpLocks/>
          </p:cNvCxnSpPr>
          <p:nvPr/>
        </p:nvCxnSpPr>
        <p:spPr>
          <a:xfrm>
            <a:off x="1536700" y="21971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C216A8-AF77-A64D-7DBB-76A32573E0C1}"/>
              </a:ext>
            </a:extLst>
          </p:cNvPr>
          <p:cNvCxnSpPr>
            <a:cxnSpLocks/>
          </p:cNvCxnSpPr>
          <p:nvPr/>
        </p:nvCxnSpPr>
        <p:spPr>
          <a:xfrm>
            <a:off x="2114550" y="27813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24CCA3A-EAAE-1F51-7287-7A07DD629597}"/>
              </a:ext>
            </a:extLst>
          </p:cNvPr>
          <p:cNvCxnSpPr>
            <a:cxnSpLocks/>
          </p:cNvCxnSpPr>
          <p:nvPr/>
        </p:nvCxnSpPr>
        <p:spPr>
          <a:xfrm>
            <a:off x="3495675" y="15875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CD2A410-A737-85D4-5104-AA467FB42CDC}"/>
              </a:ext>
            </a:extLst>
          </p:cNvPr>
          <p:cNvCxnSpPr>
            <a:cxnSpLocks/>
          </p:cNvCxnSpPr>
          <p:nvPr/>
        </p:nvCxnSpPr>
        <p:spPr>
          <a:xfrm>
            <a:off x="4092575" y="21907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EAB8775-64F4-3222-2B95-4E202C8E0173}"/>
              </a:ext>
            </a:extLst>
          </p:cNvPr>
          <p:cNvCxnSpPr>
            <a:cxnSpLocks/>
          </p:cNvCxnSpPr>
          <p:nvPr/>
        </p:nvCxnSpPr>
        <p:spPr>
          <a:xfrm>
            <a:off x="4676775" y="27749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46F457E-3F36-27A9-F1F0-F5D324F177D9}"/>
              </a:ext>
            </a:extLst>
          </p:cNvPr>
          <p:cNvCxnSpPr>
            <a:cxnSpLocks/>
          </p:cNvCxnSpPr>
          <p:nvPr/>
        </p:nvCxnSpPr>
        <p:spPr>
          <a:xfrm>
            <a:off x="6061075" y="15748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F80315F-2763-C896-32CE-86D52FE5C9CE}"/>
              </a:ext>
            </a:extLst>
          </p:cNvPr>
          <p:cNvCxnSpPr>
            <a:cxnSpLocks/>
          </p:cNvCxnSpPr>
          <p:nvPr/>
        </p:nvCxnSpPr>
        <p:spPr>
          <a:xfrm>
            <a:off x="6645275" y="21780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353B70F-2DBD-B5B6-1566-98511A323707}"/>
              </a:ext>
            </a:extLst>
          </p:cNvPr>
          <p:cNvCxnSpPr>
            <a:cxnSpLocks/>
          </p:cNvCxnSpPr>
          <p:nvPr/>
        </p:nvCxnSpPr>
        <p:spPr>
          <a:xfrm>
            <a:off x="7235825" y="27622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744E972-5FE7-1BF2-87E6-1862DF2C9079}"/>
              </a:ext>
            </a:extLst>
          </p:cNvPr>
          <p:cNvCxnSpPr>
            <a:cxnSpLocks/>
          </p:cNvCxnSpPr>
          <p:nvPr/>
        </p:nvCxnSpPr>
        <p:spPr>
          <a:xfrm>
            <a:off x="2098675" y="41973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3AC941A-9739-9448-1E59-8E0AE2CC2594}"/>
              </a:ext>
            </a:extLst>
          </p:cNvPr>
          <p:cNvCxnSpPr>
            <a:cxnSpLocks/>
          </p:cNvCxnSpPr>
          <p:nvPr/>
        </p:nvCxnSpPr>
        <p:spPr>
          <a:xfrm>
            <a:off x="1514475" y="47879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2FABCCF-C115-44A1-8CE1-B46B090D186A}"/>
              </a:ext>
            </a:extLst>
          </p:cNvPr>
          <p:cNvCxnSpPr>
            <a:cxnSpLocks/>
          </p:cNvCxnSpPr>
          <p:nvPr/>
        </p:nvCxnSpPr>
        <p:spPr>
          <a:xfrm>
            <a:off x="917575" y="53911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5456591-FC09-C11B-0FAB-7370D609895A}"/>
              </a:ext>
            </a:extLst>
          </p:cNvPr>
          <p:cNvCxnSpPr>
            <a:cxnSpLocks/>
          </p:cNvCxnSpPr>
          <p:nvPr/>
        </p:nvCxnSpPr>
        <p:spPr>
          <a:xfrm>
            <a:off x="4660900" y="41973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C427C7C-23EB-8CA1-053B-359BE37B437E}"/>
              </a:ext>
            </a:extLst>
          </p:cNvPr>
          <p:cNvCxnSpPr>
            <a:cxnSpLocks/>
          </p:cNvCxnSpPr>
          <p:nvPr/>
        </p:nvCxnSpPr>
        <p:spPr>
          <a:xfrm>
            <a:off x="4089400" y="47879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105CC87-4757-DDD0-8CA6-BF7E8EC2B568}"/>
              </a:ext>
            </a:extLst>
          </p:cNvPr>
          <p:cNvCxnSpPr>
            <a:cxnSpLocks/>
          </p:cNvCxnSpPr>
          <p:nvPr/>
        </p:nvCxnSpPr>
        <p:spPr>
          <a:xfrm>
            <a:off x="3479800" y="53911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0C15CE4-D35B-0D3A-3F41-0C1DFB869DEF}"/>
              </a:ext>
            </a:extLst>
          </p:cNvPr>
          <p:cNvCxnSpPr>
            <a:cxnSpLocks/>
          </p:cNvCxnSpPr>
          <p:nvPr/>
        </p:nvCxnSpPr>
        <p:spPr>
          <a:xfrm>
            <a:off x="7245350" y="41973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5C670A0-E1FC-17DB-364A-B1352A4F123D}"/>
              </a:ext>
            </a:extLst>
          </p:cNvPr>
          <p:cNvCxnSpPr>
            <a:cxnSpLocks/>
          </p:cNvCxnSpPr>
          <p:nvPr/>
        </p:nvCxnSpPr>
        <p:spPr>
          <a:xfrm>
            <a:off x="6642100" y="478790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468EBB0-6F00-CC43-D40B-3131E205EF24}"/>
              </a:ext>
            </a:extLst>
          </p:cNvPr>
          <p:cNvCxnSpPr>
            <a:cxnSpLocks/>
          </p:cNvCxnSpPr>
          <p:nvPr/>
        </p:nvCxnSpPr>
        <p:spPr>
          <a:xfrm>
            <a:off x="6045200" y="5391150"/>
            <a:ext cx="2012950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Parallelogram 46">
            <a:extLst>
              <a:ext uri="{FF2B5EF4-FFF2-40B4-BE49-F238E27FC236}">
                <a16:creationId xmlns:a16="http://schemas.microsoft.com/office/drawing/2014/main" id="{3122A07A-66A2-6357-6F18-0A93A6F8CBFE}"/>
              </a:ext>
            </a:extLst>
          </p:cNvPr>
          <p:cNvSpPr/>
          <p:nvPr/>
        </p:nvSpPr>
        <p:spPr>
          <a:xfrm>
            <a:off x="387350" y="387349"/>
            <a:ext cx="2266950" cy="457199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Methods</a:t>
            </a:r>
          </a:p>
        </p:txBody>
      </p:sp>
      <p:sp>
        <p:nvSpPr>
          <p:cNvPr id="48" name="Parallelogram 47">
            <a:extLst>
              <a:ext uri="{FF2B5EF4-FFF2-40B4-BE49-F238E27FC236}">
                <a16:creationId xmlns:a16="http://schemas.microsoft.com/office/drawing/2014/main" id="{22A5516C-D16E-8FF7-E4A3-E7F65D16942D}"/>
              </a:ext>
            </a:extLst>
          </p:cNvPr>
          <p:cNvSpPr/>
          <p:nvPr/>
        </p:nvSpPr>
        <p:spPr>
          <a:xfrm>
            <a:off x="2952750" y="387348"/>
            <a:ext cx="2266950" cy="457199"/>
          </a:xfrm>
          <a:prstGeom prst="parallelogram">
            <a:avLst/>
          </a:prstGeom>
          <a:solidFill>
            <a:srgbClr val="FE34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Machinery</a:t>
            </a:r>
          </a:p>
        </p:txBody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8A6E4062-47E1-30DF-F487-90D4914973F5}"/>
              </a:ext>
            </a:extLst>
          </p:cNvPr>
          <p:cNvSpPr/>
          <p:nvPr/>
        </p:nvSpPr>
        <p:spPr>
          <a:xfrm>
            <a:off x="5518150" y="387348"/>
            <a:ext cx="2266950" cy="457199"/>
          </a:xfrm>
          <a:prstGeom prst="parallelogram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People</a:t>
            </a:r>
          </a:p>
        </p:txBody>
      </p:sp>
      <p:sp>
        <p:nvSpPr>
          <p:cNvPr id="50" name="Parallelogram 49">
            <a:extLst>
              <a:ext uri="{FF2B5EF4-FFF2-40B4-BE49-F238E27FC236}">
                <a16:creationId xmlns:a16="http://schemas.microsoft.com/office/drawing/2014/main" id="{98CB95FF-F9AB-97FF-F1EB-2639370C277D}"/>
              </a:ext>
            </a:extLst>
          </p:cNvPr>
          <p:cNvSpPr/>
          <p:nvPr/>
        </p:nvSpPr>
        <p:spPr>
          <a:xfrm>
            <a:off x="454025" y="6115052"/>
            <a:ext cx="2266950" cy="457199"/>
          </a:xfrm>
          <a:prstGeom prst="parallelogram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Materials</a:t>
            </a: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FC4D76E6-F53B-8E2B-8403-040585796913}"/>
              </a:ext>
            </a:extLst>
          </p:cNvPr>
          <p:cNvSpPr/>
          <p:nvPr/>
        </p:nvSpPr>
        <p:spPr>
          <a:xfrm>
            <a:off x="3019425" y="6115051"/>
            <a:ext cx="2266950" cy="457199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Measurement</a:t>
            </a: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AFE3B4C5-F18B-234C-D82E-1CAA42A8051C}"/>
              </a:ext>
            </a:extLst>
          </p:cNvPr>
          <p:cNvSpPr/>
          <p:nvPr/>
        </p:nvSpPr>
        <p:spPr>
          <a:xfrm>
            <a:off x="5584825" y="6115051"/>
            <a:ext cx="2266950" cy="457199"/>
          </a:xfrm>
          <a:prstGeom prst="parallelogram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Environment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F3E722A-729F-86E0-C66D-E2DE4D5EFB1B}"/>
              </a:ext>
            </a:extLst>
          </p:cNvPr>
          <p:cNvSpPr txBox="1"/>
          <p:nvPr/>
        </p:nvSpPr>
        <p:spPr>
          <a:xfrm>
            <a:off x="7245350" y="3942090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Noise Levels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CF2C4DC-08C4-4EDD-A08A-B39C0E7F65D8}"/>
              </a:ext>
            </a:extLst>
          </p:cNvPr>
          <p:cNvSpPr txBox="1"/>
          <p:nvPr/>
        </p:nvSpPr>
        <p:spPr>
          <a:xfrm>
            <a:off x="6629400" y="4519939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Temperature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05BF74F-1964-3700-F1BE-21A8D9BA18DF}"/>
              </a:ext>
            </a:extLst>
          </p:cNvPr>
          <p:cNvSpPr txBox="1"/>
          <p:nvPr/>
        </p:nvSpPr>
        <p:spPr>
          <a:xfrm>
            <a:off x="6045200" y="5110491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Lighting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C49ECEE-1A73-321E-7838-3874C8E0F92C}"/>
              </a:ext>
            </a:extLst>
          </p:cNvPr>
          <p:cNvSpPr txBox="1"/>
          <p:nvPr/>
        </p:nvSpPr>
        <p:spPr>
          <a:xfrm>
            <a:off x="4686300" y="3942090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Lack of Audits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89BDC69-8A66-B961-5EF7-5B7FF5A7A8C7}"/>
              </a:ext>
            </a:extLst>
          </p:cNvPr>
          <p:cNvSpPr txBox="1"/>
          <p:nvPr/>
        </p:nvSpPr>
        <p:spPr>
          <a:xfrm>
            <a:off x="4070350" y="4519939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Incorrect Data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EA7C3C5-15E8-72D0-20F5-D4D533B922DE}"/>
              </a:ext>
            </a:extLst>
          </p:cNvPr>
          <p:cNvSpPr txBox="1"/>
          <p:nvPr/>
        </p:nvSpPr>
        <p:spPr>
          <a:xfrm>
            <a:off x="3486150" y="5110491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Reporting Errors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F17D43D-F5AD-C14D-3B86-8484AFB132C5}"/>
              </a:ext>
            </a:extLst>
          </p:cNvPr>
          <p:cNvSpPr txBox="1"/>
          <p:nvPr/>
        </p:nvSpPr>
        <p:spPr>
          <a:xfrm>
            <a:off x="2066925" y="3940175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Defective Materials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ACFACB8E-D43E-046F-4A52-98881F4D8328}"/>
              </a:ext>
            </a:extLst>
          </p:cNvPr>
          <p:cNvSpPr txBox="1"/>
          <p:nvPr/>
        </p:nvSpPr>
        <p:spPr>
          <a:xfrm>
            <a:off x="1450975" y="4518024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Improper Storage</a:t>
            </a:r>
          </a:p>
        </p:txBody>
      </p:sp>
      <p:sp>
        <p:nvSpPr>
          <p:cNvPr id="1025" name="TextBox 1024">
            <a:extLst>
              <a:ext uri="{FF2B5EF4-FFF2-40B4-BE49-F238E27FC236}">
                <a16:creationId xmlns:a16="http://schemas.microsoft.com/office/drawing/2014/main" id="{2A282D6F-469C-178D-D6DF-6918F68A8DA4}"/>
              </a:ext>
            </a:extLst>
          </p:cNvPr>
          <p:cNvSpPr txBox="1"/>
          <p:nvPr/>
        </p:nvSpPr>
        <p:spPr>
          <a:xfrm>
            <a:off x="866775" y="5108576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Hazardous Materials</a:t>
            </a:r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4727AB45-3B60-6D04-00C9-DFC90D5C96A9}"/>
              </a:ext>
            </a:extLst>
          </p:cNvPr>
          <p:cNvSpPr txBox="1"/>
          <p:nvPr/>
        </p:nvSpPr>
        <p:spPr>
          <a:xfrm>
            <a:off x="6036358" y="1318813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Inadequate Training</a:t>
            </a: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2C128F08-EEBA-5742-7D52-452D1542B9B0}"/>
              </a:ext>
            </a:extLst>
          </p:cNvPr>
          <p:cNvSpPr txBox="1"/>
          <p:nvPr/>
        </p:nvSpPr>
        <p:spPr>
          <a:xfrm>
            <a:off x="6614801" y="1917953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Protocol Not Followed</a:t>
            </a: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E62B524F-2D0D-C711-7ED6-083EB894F692}"/>
              </a:ext>
            </a:extLst>
          </p:cNvPr>
          <p:cNvSpPr txBox="1"/>
          <p:nvPr/>
        </p:nvSpPr>
        <p:spPr>
          <a:xfrm>
            <a:off x="7245215" y="2499825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Poor Communication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7822CD24-ED6A-86DC-3092-0C45DEBDEB62}"/>
              </a:ext>
            </a:extLst>
          </p:cNvPr>
          <p:cNvSpPr txBox="1"/>
          <p:nvPr/>
        </p:nvSpPr>
        <p:spPr>
          <a:xfrm>
            <a:off x="3506991" y="1320258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Faulty Equipment</a:t>
            </a: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BC2E13C5-18FC-97CE-C153-A080716498E5}"/>
              </a:ext>
            </a:extLst>
          </p:cNvPr>
          <p:cNvSpPr txBox="1"/>
          <p:nvPr/>
        </p:nvSpPr>
        <p:spPr>
          <a:xfrm>
            <a:off x="4085434" y="1936816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Inadequate Maintenance</a:t>
            </a:r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D356B4C1-A2D3-8135-C876-7F5E963890DE}"/>
              </a:ext>
            </a:extLst>
          </p:cNvPr>
          <p:cNvSpPr txBox="1"/>
          <p:nvPr/>
        </p:nvSpPr>
        <p:spPr>
          <a:xfrm>
            <a:off x="4715848" y="2518688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Missing Guards</a:t>
            </a: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21114C72-1135-54F1-41A8-9AEDBC157F95}"/>
              </a:ext>
            </a:extLst>
          </p:cNvPr>
          <p:cNvSpPr txBox="1"/>
          <p:nvPr/>
        </p:nvSpPr>
        <p:spPr>
          <a:xfrm>
            <a:off x="941184" y="1334155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Complex Procedures</a:t>
            </a:r>
          </a:p>
        </p:txBody>
      </p:sp>
      <p:sp>
        <p:nvSpPr>
          <p:cNvPr id="1035" name="TextBox 1034">
            <a:extLst>
              <a:ext uri="{FF2B5EF4-FFF2-40B4-BE49-F238E27FC236}">
                <a16:creationId xmlns:a16="http://schemas.microsoft.com/office/drawing/2014/main" id="{1BDBBFAB-093C-F12B-E811-DC7CAA367386}"/>
              </a:ext>
            </a:extLst>
          </p:cNvPr>
          <p:cNvSpPr txBox="1"/>
          <p:nvPr/>
        </p:nvSpPr>
        <p:spPr>
          <a:xfrm>
            <a:off x="1527175" y="1929857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Poor Housekeeping</a:t>
            </a:r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5F121D7C-2D87-8303-A5D2-A48C536D7D32}"/>
              </a:ext>
            </a:extLst>
          </p:cNvPr>
          <p:cNvSpPr txBox="1"/>
          <p:nvPr/>
        </p:nvSpPr>
        <p:spPr>
          <a:xfrm>
            <a:off x="2097446" y="2520246"/>
            <a:ext cx="1993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Inconsistent Methods</a:t>
            </a:r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816852C8-370F-4E61-F012-9BBD17269BF0}"/>
              </a:ext>
            </a:extLst>
          </p:cNvPr>
          <p:cNvSpPr txBox="1"/>
          <p:nvPr/>
        </p:nvSpPr>
        <p:spPr>
          <a:xfrm>
            <a:off x="10327804" y="3295633"/>
            <a:ext cx="179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Incident</a:t>
            </a:r>
          </a:p>
        </p:txBody>
      </p:sp>
      <p:sp>
        <p:nvSpPr>
          <p:cNvPr id="1042" name="TextBox 1041">
            <a:extLst>
              <a:ext uri="{FF2B5EF4-FFF2-40B4-BE49-F238E27FC236}">
                <a16:creationId xmlns:a16="http://schemas.microsoft.com/office/drawing/2014/main" id="{70B09ED2-65F3-AA79-6C63-4A61250E2DF5}"/>
              </a:ext>
            </a:extLst>
          </p:cNvPr>
          <p:cNvSpPr txBox="1"/>
          <p:nvPr/>
        </p:nvSpPr>
        <p:spPr>
          <a:xfrm>
            <a:off x="9109166" y="387348"/>
            <a:ext cx="26954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Fishbone Diagram</a:t>
            </a:r>
          </a:p>
        </p:txBody>
      </p:sp>
    </p:spTree>
    <p:extLst>
      <p:ext uri="{BB962C8B-B14F-4D97-AF65-F5344CB8AC3E}">
        <p14:creationId xmlns:p14="http://schemas.microsoft.com/office/powerpoint/2010/main" val="3581816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0FE0-B21A-0CBB-9D10-A3450724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38646-465D-85BB-E49C-97A5EA3D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96154" cy="4351338"/>
          </a:xfrm>
        </p:spPr>
        <p:txBody>
          <a:bodyPr/>
          <a:lstStyle/>
          <a:p>
            <a:r>
              <a:rPr lang="en-US" dirty="0"/>
              <a:t>The Incident, Categories, and Causes are editable for the RCA you are performing.  </a:t>
            </a:r>
          </a:p>
          <a:p>
            <a:r>
              <a:rPr lang="en-US" dirty="0"/>
              <a:t>If more lines are needed, simply copy and paste the lines and the text boxes.  You will likely need to shift things to make it fit properly.</a:t>
            </a:r>
          </a:p>
          <a:p>
            <a:r>
              <a:rPr lang="en-US" dirty="0"/>
              <a:t>The Fishbone Diagram is just a broad example.  You will want to be much more specific to your incident. For example, under Machinery – instead of “faulty equipment”, the cause was “damaged lockout point”.  This diagram is a broad example, but a real diagram should always be specific to the incident.</a:t>
            </a:r>
          </a:p>
          <a:p>
            <a:r>
              <a:rPr lang="en-US" dirty="0"/>
              <a:t>More great examples can be found from a simple Google search!</a:t>
            </a:r>
          </a:p>
        </p:txBody>
      </p:sp>
    </p:spTree>
    <p:extLst>
      <p:ext uri="{BB962C8B-B14F-4D97-AF65-F5344CB8AC3E}">
        <p14:creationId xmlns:p14="http://schemas.microsoft.com/office/powerpoint/2010/main" val="290023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165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ADLaM Display</vt:lpstr>
      <vt:lpstr>Aptos</vt:lpstr>
      <vt:lpstr>Aptos Display</vt:lpstr>
      <vt:lpstr>Arial</vt:lpstr>
      <vt:lpstr>Office Theme</vt:lpstr>
      <vt:lpstr>PowerPoint Presentation</vt:lpstr>
      <vt:lpstr>Notes: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Comer, Stephen</dc:creator>
  <cp:lastModifiedBy>Comer, Stephen</cp:lastModifiedBy>
  <cp:revision>1</cp:revision>
  <cp:lastPrinted>2025-07-28T18:11:15Z</cp:lastPrinted>
  <dcterms:created xsi:type="dcterms:W3CDTF">2025-07-28T17:20:40Z</dcterms:created>
  <dcterms:modified xsi:type="dcterms:W3CDTF">2025-07-28T18:19:42Z</dcterms:modified>
</cp:coreProperties>
</file>