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64" r:id="rId5"/>
    <p:sldId id="270" r:id="rId6"/>
    <p:sldId id="259" r:id="rId7"/>
    <p:sldId id="261" r:id="rId8"/>
    <p:sldId id="260" r:id="rId9"/>
    <p:sldId id="271" r:id="rId10"/>
    <p:sldId id="273" r:id="rId11"/>
    <p:sldId id="262" r:id="rId12"/>
    <p:sldId id="275" r:id="rId13"/>
    <p:sldId id="263" r:id="rId14"/>
    <p:sldId id="266" r:id="rId15"/>
    <p:sldId id="272" r:id="rId16"/>
    <p:sldId id="267" r:id="rId17"/>
    <p:sldId id="269" r:id="rId18"/>
    <p:sldId id="268" r:id="rId19"/>
    <p:sldId id="274" r:id="rId2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7/19/2022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Personal Protective Equipment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City Of Mount Airy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493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safety </a:t>
            </a:r>
            <a:r>
              <a:rPr lang="en-US" dirty="0"/>
              <a:t>signs, labels, and other forms of communication </a:t>
            </a:r>
            <a:r>
              <a:rPr lang="en-US" dirty="0" smtClean="0"/>
              <a:t>to remind workers of areas or equipment that require PPE to be worn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dirty="0" smtClean="0"/>
              <a:t>Visual </a:t>
            </a:r>
            <a:r>
              <a:rPr lang="en-US" dirty="0"/>
              <a:t>reminders are a great way for employees to remember when the equipment should be worn (like when a machine is turned on) and which type of PPE will be needed. </a:t>
            </a:r>
            <a:endParaRPr lang="en-US" dirty="0" smtClean="0"/>
          </a:p>
          <a:p>
            <a:r>
              <a:rPr lang="en-US" dirty="0" smtClean="0"/>
              <a:t>Reminding </a:t>
            </a:r>
            <a:r>
              <a:rPr lang="en-US" dirty="0"/>
              <a:t>employees </a:t>
            </a:r>
            <a:r>
              <a:rPr lang="en-US" dirty="0" smtClean="0"/>
              <a:t>on the proper use of PPE and </a:t>
            </a:r>
            <a:r>
              <a:rPr lang="en-US" dirty="0"/>
              <a:t>equipment </a:t>
            </a:r>
            <a:r>
              <a:rPr lang="en-US" dirty="0" smtClean="0"/>
              <a:t>will </a:t>
            </a:r>
            <a:r>
              <a:rPr lang="en-US" dirty="0"/>
              <a:t>reduce injuries and save lives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Strict enforcement to PPE rules and procedures is mandatory.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83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2" y="216547"/>
            <a:ext cx="7729728" cy="1188720"/>
          </a:xfrm>
        </p:spPr>
        <p:txBody>
          <a:bodyPr/>
          <a:lstStyle/>
          <a:p>
            <a:r>
              <a:rPr lang="en-US" dirty="0" smtClean="0"/>
              <a:t>PPE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0889" y="4172988"/>
            <a:ext cx="7729728" cy="2269375"/>
          </a:xfrm>
        </p:spPr>
        <p:txBody>
          <a:bodyPr>
            <a:normAutofit/>
          </a:bodyPr>
          <a:lstStyle/>
          <a:p>
            <a:pPr lvl="1" eaLnBrk="0" hangingPunct="0"/>
            <a:r>
              <a:rPr lang="en-US" sz="2300" dirty="0"/>
              <a:t>Additional training sessions will be provided as </a:t>
            </a:r>
            <a:r>
              <a:rPr lang="en-US" sz="2300" dirty="0" smtClean="0"/>
              <a:t>new PPE </a:t>
            </a:r>
            <a:r>
              <a:rPr lang="en-US" sz="2300" dirty="0"/>
              <a:t>is </a:t>
            </a:r>
            <a:r>
              <a:rPr lang="en-US" sz="2300" dirty="0" smtClean="0"/>
              <a:t>implemented.</a:t>
            </a:r>
          </a:p>
          <a:p>
            <a:pPr lvl="1" eaLnBrk="0" hangingPunct="0"/>
            <a:r>
              <a:rPr lang="en-US" sz="2300" dirty="0" smtClean="0"/>
              <a:t>The </a:t>
            </a:r>
            <a:r>
              <a:rPr lang="en-US" sz="2300" dirty="0"/>
              <a:t>Department Supervisor will maintain a log of training provided.</a:t>
            </a:r>
          </a:p>
          <a:p>
            <a:pPr eaLnBrk="0" hangingPunct="0"/>
            <a:r>
              <a:rPr lang="en-US" dirty="0"/>
              <a:t> </a:t>
            </a:r>
            <a:endParaRPr lang="en-US" sz="1600" dirty="0"/>
          </a:p>
          <a:p>
            <a:endParaRPr lang="en-US" dirty="0"/>
          </a:p>
        </p:txBody>
      </p:sp>
      <p:pic>
        <p:nvPicPr>
          <p:cNvPr id="4098" name="Picture 2" descr="PPE makes use of smart sensor technology | 2019-05-01 | ISH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3156" y="1755702"/>
            <a:ext cx="4256117" cy="2334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278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2272" y="291361"/>
            <a:ext cx="7729728" cy="1188720"/>
          </a:xfrm>
        </p:spPr>
        <p:txBody>
          <a:bodyPr/>
          <a:lstStyle/>
          <a:p>
            <a:r>
              <a:rPr lang="en-US" dirty="0" smtClean="0"/>
              <a:t>PPE</a:t>
            </a:r>
            <a:endParaRPr lang="en-US" dirty="0"/>
          </a:p>
        </p:txBody>
      </p:sp>
      <p:pic>
        <p:nvPicPr>
          <p:cNvPr id="1026" name="Picture 2" descr="eTool : Logging - Manual Operations - Logger - Personal Protective  Equipment | Occupational Safety and Health Administra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458" y="2344189"/>
            <a:ext cx="6168043" cy="389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2846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42" y="149629"/>
            <a:ext cx="2731562" cy="6234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PPE 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931" y="856210"/>
            <a:ext cx="7107381" cy="5677593"/>
          </a:xfrm>
        </p:spPr>
      </p:pic>
    </p:spTree>
    <p:extLst>
      <p:ext uri="{BB962C8B-B14F-4D97-AF65-F5344CB8AC3E}">
        <p14:creationId xmlns:p14="http://schemas.microsoft.com/office/powerpoint/2010/main" val="979018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Hazard Analysis (JHA)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</a:t>
            </a:r>
            <a:r>
              <a:rPr lang="en-US" dirty="0" smtClean="0"/>
              <a:t>Hazard </a:t>
            </a:r>
            <a:r>
              <a:rPr lang="en-US" dirty="0"/>
              <a:t>Analysis (</a:t>
            </a:r>
            <a:r>
              <a:rPr lang="en-US" dirty="0" smtClean="0"/>
              <a:t>JHA</a:t>
            </a:r>
            <a:r>
              <a:rPr lang="en-US" dirty="0"/>
              <a:t>) is a systematic procedure that breaks each job/task into key training sequences, identifies safety elements of each job/task step and coaches the employee on how to avoid potential safety hazards.</a:t>
            </a:r>
          </a:p>
          <a:p>
            <a:r>
              <a:rPr lang="en-US" dirty="0"/>
              <a:t>Another commonly used term for this process is called a Job </a:t>
            </a:r>
            <a:r>
              <a:rPr lang="en-US" dirty="0" smtClean="0"/>
              <a:t>Safety </a:t>
            </a:r>
            <a:r>
              <a:rPr lang="en-US" dirty="0"/>
              <a:t>Analysis or </a:t>
            </a:r>
            <a:r>
              <a:rPr lang="en-US" dirty="0" smtClean="0"/>
              <a:t>JSA</a:t>
            </a:r>
            <a:r>
              <a:rPr lang="en-US" dirty="0"/>
              <a:t>. </a:t>
            </a:r>
          </a:p>
          <a:p>
            <a:r>
              <a:rPr lang="en-US" dirty="0"/>
              <a:t>Both a JSA and JHA are considered the same thing.</a:t>
            </a:r>
          </a:p>
          <a:p>
            <a:endParaRPr lang="en-US" dirty="0"/>
          </a:p>
        </p:txBody>
      </p:sp>
      <p:pic>
        <p:nvPicPr>
          <p:cNvPr id="9218" name="Picture 2" descr="6 Impressive Benefits of a Job Hazard Analysis - Careerbright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4706" y="3996951"/>
            <a:ext cx="3049270" cy="2162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387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Hazard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hazard assessment should not be a one-time event. Instead, a safety manager or supervisor should conduct these assessments periodically after any changes in equipment, conditions or procedures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JHA should be reviewed yearly or whenever there is a change in the work process, new task implemented or new PPE equipment is obtained.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657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8309402" cy="1188720"/>
          </a:xfrm>
        </p:spPr>
        <p:txBody>
          <a:bodyPr/>
          <a:lstStyle/>
          <a:p>
            <a:r>
              <a:rPr lang="en-US" dirty="0" smtClean="0"/>
              <a:t>Job Hazard Analysis (JHA)</a:t>
            </a:r>
            <a:endParaRPr lang="en-US" dirty="0"/>
          </a:p>
        </p:txBody>
      </p:sp>
      <p:pic>
        <p:nvPicPr>
          <p:cNvPr id="5122" name="Picture 2" descr="How to Conduct a Job Hazard Analysis: Job Hazard Analysis Checklis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684" y="2317939"/>
            <a:ext cx="8395854" cy="342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4531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0276" y="964692"/>
            <a:ext cx="6267797" cy="1188720"/>
          </a:xfrm>
        </p:spPr>
        <p:txBody>
          <a:bodyPr/>
          <a:lstStyle/>
          <a:p>
            <a:r>
              <a:rPr lang="en-US" dirty="0" smtClean="0"/>
              <a:t>Sub Contractors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5561" y="2596769"/>
            <a:ext cx="7729728" cy="3101983"/>
          </a:xfrm>
        </p:spPr>
        <p:txBody>
          <a:bodyPr/>
          <a:lstStyle/>
          <a:p>
            <a:r>
              <a:rPr lang="en-US" dirty="0"/>
              <a:t>Get Proof of Bonding, Licenses, and Insurance.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FOLLOW the COMA CONTRACTOR MANAGEMENT POLICY.</a:t>
            </a:r>
          </a:p>
          <a:p>
            <a:pPr lvl="1"/>
            <a:r>
              <a:rPr lang="en-US" dirty="0" smtClean="0"/>
              <a:t>Subcontractor should </a:t>
            </a:r>
            <a:r>
              <a:rPr lang="en-US" dirty="0"/>
              <a:t>have a written safety program/policy regarding proper PPE for the job they perform.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STOP and address any unsafe actions if observed. 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70" name="Picture 2" descr="How to manage your clients and sub-contractors so they don't bypass your  business ⋆ Constructive Solutions, Inc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53" y="508375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1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12" y="1022881"/>
            <a:ext cx="7729728" cy="1188720"/>
          </a:xfrm>
        </p:spPr>
        <p:txBody>
          <a:bodyPr/>
          <a:lstStyle/>
          <a:p>
            <a:r>
              <a:rPr lang="en-US" dirty="0" smtClean="0"/>
              <a:t>PPE Inspection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Inspect all PPE before each use and replace as needed. </a:t>
            </a:r>
            <a:endParaRPr lang="en-US" dirty="0" smtClean="0"/>
          </a:p>
          <a:p>
            <a:r>
              <a:rPr lang="en-US" dirty="0" smtClean="0"/>
              <a:t>Supervisors must ensure inspections are being conducted and PPE is being used. </a:t>
            </a:r>
            <a:endParaRPr lang="en-US" dirty="0" smtClean="0"/>
          </a:p>
          <a:p>
            <a:r>
              <a:rPr lang="en-US" dirty="0" smtClean="0"/>
              <a:t>DO NOT SKIMP on PPE when budgeting. </a:t>
            </a:r>
            <a:endParaRPr lang="en-US" dirty="0" smtClean="0"/>
          </a:p>
          <a:p>
            <a:r>
              <a:rPr lang="en-US" dirty="0" smtClean="0"/>
              <a:t>Document, Document, Document </a:t>
            </a:r>
            <a:endParaRPr lang="en-US" dirty="0"/>
          </a:p>
        </p:txBody>
      </p:sp>
      <p:pic>
        <p:nvPicPr>
          <p:cNvPr id="8194" name="Picture 2" descr="personal protective equipment ppe clipart - Clip Art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532" y="3432794"/>
            <a:ext cx="16764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1235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2050" name="Picture 2" descr="Personal Protective Equipment Wear Set Will Stock Vector (Royalty Free)  1260675763 | Shutterstock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8138" y="2385752"/>
            <a:ext cx="5976851" cy="4056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40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(PPE)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128" y="2458238"/>
            <a:ext cx="6957752" cy="3894442"/>
          </a:xfrm>
        </p:spPr>
      </p:pic>
    </p:spTree>
    <p:extLst>
      <p:ext uri="{BB962C8B-B14F-4D97-AF65-F5344CB8AC3E}">
        <p14:creationId xmlns:p14="http://schemas.microsoft.com/office/powerpoint/2010/main" val="397873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Personnel Affected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4580313"/>
            <a:ext cx="7729728" cy="116802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These procedures and guidelines apply </a:t>
            </a:r>
            <a:r>
              <a:rPr lang="en-US" sz="2400" dirty="0" smtClean="0"/>
              <a:t>to all City of Mount Airy employees, full time and part-time, </a:t>
            </a:r>
            <a:r>
              <a:rPr lang="en-US" sz="2400" dirty="0"/>
              <a:t>who are at </a:t>
            </a:r>
            <a:r>
              <a:rPr lang="en-US" sz="2400" dirty="0" smtClean="0"/>
              <a:t>risk to workplace injuries.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sp>
        <p:nvSpPr>
          <p:cNvPr id="4" name="AutoShape 2" descr="Difference Between Personnel Management and Human Resource Management - HRM  Ex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ifference Between Personnel Management and Human Resource Management - HRM  Ex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Personnel Planning and Recruiting - Assignment 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82" y="2364976"/>
            <a:ext cx="4763193" cy="1990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2792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City will make available for </a:t>
            </a:r>
            <a:r>
              <a:rPr lang="en-US" b="1" dirty="0"/>
              <a:t>any </a:t>
            </a:r>
            <a:r>
              <a:rPr lang="en-US" dirty="0"/>
              <a:t>employee the Personal Protective Equipment required for protection on the job, but not worn off the job site, at </a:t>
            </a:r>
            <a:r>
              <a:rPr lang="en-US" dirty="0">
                <a:solidFill>
                  <a:srgbClr val="FF0000"/>
                </a:solidFill>
              </a:rPr>
              <a:t>no cost </a:t>
            </a:r>
            <a:r>
              <a:rPr lang="en-US" dirty="0"/>
              <a:t>to the employee. </a:t>
            </a:r>
            <a:endParaRPr lang="en-US" dirty="0" smtClean="0"/>
          </a:p>
          <a:p>
            <a:r>
              <a:rPr lang="en-US" dirty="0"/>
              <a:t>Where employees provide their own protective equipment, the Department head shall be responsible to </a:t>
            </a:r>
            <a:r>
              <a:rPr lang="en-US" dirty="0" smtClean="0"/>
              <a:t>ensure </a:t>
            </a:r>
            <a:r>
              <a:rPr lang="en-US" dirty="0"/>
              <a:t>its adequacy, including proper maintenance, and sanitation of such equipment. The basis for determining adequacy will        be set forth according </a:t>
            </a:r>
            <a:r>
              <a:rPr lang="en-US" dirty="0" smtClean="0"/>
              <a:t>to the American National Standards Institute (ANSI) </a:t>
            </a:r>
            <a:r>
              <a:rPr lang="en-US" dirty="0"/>
              <a:t>Standards</a:t>
            </a:r>
            <a:r>
              <a:rPr lang="en-US" dirty="0" smtClean="0"/>
              <a:t>: 29 CFR 1910.132.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47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Engineering/Admin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personal protective equipment is often essential, but it is generally the </a:t>
            </a:r>
            <a:r>
              <a:rPr lang="en-US" b="1" u="sng" dirty="0"/>
              <a:t>last line of defense</a:t>
            </a:r>
            <a:r>
              <a:rPr lang="en-US" dirty="0"/>
              <a:t> </a:t>
            </a:r>
            <a:r>
              <a:rPr lang="en-US" dirty="0" smtClean="0"/>
              <a:t>after;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engineering controls, </a:t>
            </a:r>
            <a:r>
              <a:rPr lang="en-US" dirty="0" smtClean="0"/>
              <a:t>work practices</a:t>
            </a:r>
            <a:r>
              <a:rPr lang="en-US" dirty="0"/>
              <a:t>, and administrative controls. </a:t>
            </a:r>
            <a:endParaRPr lang="en-US" dirty="0" smtClean="0"/>
          </a:p>
          <a:p>
            <a:r>
              <a:rPr lang="en-US" dirty="0" smtClean="0"/>
              <a:t>Engineering </a:t>
            </a:r>
            <a:r>
              <a:rPr lang="en-US" dirty="0"/>
              <a:t>controls involve physically changing a machine or work environment. </a:t>
            </a:r>
            <a:endParaRPr lang="en-US" dirty="0" smtClean="0"/>
          </a:p>
          <a:p>
            <a:r>
              <a:rPr lang="en-US" dirty="0" smtClean="0"/>
              <a:t>Administrative </a:t>
            </a:r>
            <a:r>
              <a:rPr lang="en-US" dirty="0"/>
              <a:t>controls involve changing how or when workers do their jobs, such as scheduling work and </a:t>
            </a:r>
            <a:r>
              <a:rPr lang="en-US" dirty="0" smtClean="0"/>
              <a:t>rotating </a:t>
            </a:r>
            <a:r>
              <a:rPr lang="en-US" dirty="0"/>
              <a:t>workers to reduce exposures. </a:t>
            </a:r>
            <a:endParaRPr lang="en-US" dirty="0" smtClean="0"/>
          </a:p>
          <a:p>
            <a:r>
              <a:rPr lang="en-US" dirty="0" smtClean="0"/>
              <a:t>Work practices </a:t>
            </a:r>
            <a:r>
              <a:rPr lang="en-US" dirty="0"/>
              <a:t>involve training workers how to perform tasks in ways that reduce their exposure to workplace hazards</a:t>
            </a:r>
          </a:p>
        </p:txBody>
      </p:sp>
    </p:spTree>
    <p:extLst>
      <p:ext uri="{BB962C8B-B14F-4D97-AF65-F5344CB8AC3E}">
        <p14:creationId xmlns:p14="http://schemas.microsoft.com/office/powerpoint/2010/main" val="343046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Engineering and Admin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 </a:t>
            </a:r>
            <a:r>
              <a:rPr lang="en-US" dirty="0"/>
              <a:t>Head will implement procedures to eliminate or minimize exposure while maintaining efficiency on the job.</a:t>
            </a:r>
          </a:p>
          <a:p>
            <a:r>
              <a:rPr lang="en-US" dirty="0" smtClean="0"/>
              <a:t>Admin </a:t>
            </a:r>
            <a:r>
              <a:rPr lang="en-US" dirty="0"/>
              <a:t>controls include but are not limited to, looking at work schedules, </a:t>
            </a:r>
            <a:r>
              <a:rPr lang="en-US" dirty="0" smtClean="0"/>
              <a:t>task </a:t>
            </a:r>
            <a:r>
              <a:rPr lang="en-US" dirty="0"/>
              <a:t>assignments, and interviews with employees and/or supervisors, in order to reduce or eliminate the potential for harm to employee(s</a:t>
            </a:r>
            <a:r>
              <a:rPr lang="en-US" dirty="0" smtClean="0"/>
              <a:t>). (JHA)</a:t>
            </a:r>
          </a:p>
          <a:p>
            <a:r>
              <a:rPr lang="en-US" dirty="0"/>
              <a:t>Department heads will </a:t>
            </a:r>
            <a:r>
              <a:rPr lang="en-US" dirty="0" smtClean="0"/>
              <a:t>ensure proper PPE </a:t>
            </a:r>
            <a:r>
              <a:rPr lang="en-US" dirty="0"/>
              <a:t>is </a:t>
            </a:r>
            <a:r>
              <a:rPr lang="en-US" dirty="0" smtClean="0"/>
              <a:t>worn. Department Heads will document training and notify the Safety Coordinator of </a:t>
            </a:r>
            <a:r>
              <a:rPr lang="en-US" dirty="0"/>
              <a:t>changes that occur regarding the need for additional </a:t>
            </a:r>
            <a:r>
              <a:rPr lang="en-US" dirty="0" smtClean="0"/>
              <a:t>PPE.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8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PPE</a:t>
            </a:r>
            <a:endParaRPr lang="en-US" dirty="0"/>
          </a:p>
        </p:txBody>
      </p:sp>
      <p:pic>
        <p:nvPicPr>
          <p:cNvPr id="3074" name="Picture 2" descr="Why invest in employee training and professional development - Tick HR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135" y="2452255"/>
            <a:ext cx="7611133" cy="379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6105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1136" y="2552008"/>
            <a:ext cx="7729728" cy="3000894"/>
          </a:xfrm>
        </p:spPr>
        <p:txBody>
          <a:bodyPr>
            <a:normAutofit/>
          </a:bodyPr>
          <a:lstStyle/>
          <a:p>
            <a:r>
              <a:rPr lang="en-US" dirty="0" smtClean="0"/>
              <a:t>Initial </a:t>
            </a:r>
            <a:r>
              <a:rPr lang="en-US" dirty="0"/>
              <a:t>training sessions for </a:t>
            </a:r>
            <a:r>
              <a:rPr lang="en-US" dirty="0" smtClean="0"/>
              <a:t>PPE </a:t>
            </a:r>
            <a:r>
              <a:rPr lang="en-US" dirty="0"/>
              <a:t>will be conducted at a time specified by the department heads </a:t>
            </a:r>
            <a:r>
              <a:rPr lang="en-US" i="1" u="sng" dirty="0"/>
              <a:t>prior to employees being placed in a hazardous situation</a:t>
            </a:r>
            <a:r>
              <a:rPr lang="en-US" dirty="0" smtClean="0"/>
              <a:t>.\</a:t>
            </a:r>
            <a:endParaRPr lang="en-US" dirty="0"/>
          </a:p>
          <a:p>
            <a:pPr eaLnBrk="0" hangingPunct="0"/>
            <a:r>
              <a:rPr lang="en-US" dirty="0"/>
              <a:t>When the </a:t>
            </a:r>
            <a:r>
              <a:rPr lang="en-US" dirty="0" smtClean="0"/>
              <a:t>PPE </a:t>
            </a:r>
            <a:r>
              <a:rPr lang="en-US" dirty="0"/>
              <a:t>is necessary</a:t>
            </a:r>
          </a:p>
          <a:p>
            <a:pPr eaLnBrk="0" hangingPunct="0"/>
            <a:r>
              <a:rPr lang="en-US" dirty="0"/>
              <a:t>What </a:t>
            </a:r>
            <a:r>
              <a:rPr lang="en-US" dirty="0" smtClean="0"/>
              <a:t>PPE </a:t>
            </a:r>
            <a:r>
              <a:rPr lang="en-US" dirty="0"/>
              <a:t>is necessary?</a:t>
            </a:r>
          </a:p>
          <a:p>
            <a:pPr eaLnBrk="0" hangingPunct="0"/>
            <a:r>
              <a:rPr lang="en-US" dirty="0"/>
              <a:t>How to properly wear and adjust the </a:t>
            </a:r>
            <a:r>
              <a:rPr lang="en-US" dirty="0" smtClean="0"/>
              <a:t>PPE.</a:t>
            </a:r>
            <a:endParaRPr lang="en-US" dirty="0"/>
          </a:p>
          <a:p>
            <a:pPr eaLnBrk="0" hangingPunct="0"/>
            <a:r>
              <a:rPr lang="en-US" dirty="0"/>
              <a:t>The proper care and maintenance of the </a:t>
            </a:r>
            <a:r>
              <a:rPr lang="en-US" dirty="0" smtClean="0"/>
              <a:t>PPE.</a:t>
            </a:r>
            <a:endParaRPr lang="en-US" dirty="0"/>
          </a:p>
          <a:p>
            <a:pPr eaLnBrk="0" hangingPunct="0"/>
            <a:r>
              <a:rPr lang="en-US" dirty="0"/>
              <a:t>The limitations of the </a:t>
            </a:r>
            <a:r>
              <a:rPr lang="en-US" dirty="0" smtClean="0"/>
              <a:t>PPE.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719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hazards </a:t>
            </a:r>
            <a:r>
              <a:rPr lang="en-US" dirty="0"/>
              <a:t>that will require a worker to wear PPE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Extreme </a:t>
            </a:r>
            <a:r>
              <a:rPr lang="en-US" dirty="0"/>
              <a:t>temperatures</a:t>
            </a:r>
          </a:p>
          <a:p>
            <a:r>
              <a:rPr lang="en-US" dirty="0"/>
              <a:t>Sources of electricity from equipment or machines</a:t>
            </a:r>
          </a:p>
          <a:p>
            <a:r>
              <a:rPr lang="en-US" dirty="0"/>
              <a:t>Harmful dust</a:t>
            </a:r>
          </a:p>
          <a:p>
            <a:r>
              <a:rPr lang="en-US" dirty="0" smtClean="0"/>
              <a:t>Hazardous chemicals, Biological contaminants</a:t>
            </a:r>
            <a:endParaRPr lang="en-US" dirty="0"/>
          </a:p>
          <a:p>
            <a:r>
              <a:rPr lang="en-US" dirty="0"/>
              <a:t>Loud noises</a:t>
            </a:r>
          </a:p>
          <a:p>
            <a:r>
              <a:rPr lang="en-US" dirty="0"/>
              <a:t>Sharp objects that could cut, stab, or puncture</a:t>
            </a:r>
          </a:p>
          <a:p>
            <a:r>
              <a:rPr lang="en-US" dirty="0"/>
              <a:t>Areas with the potential of falling or dropping objects</a:t>
            </a:r>
          </a:p>
          <a:p>
            <a:r>
              <a:rPr lang="en-US" dirty="0" smtClean="0"/>
              <a:t>MANY 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8638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1646</TotalTime>
  <Words>750</Words>
  <Application>Microsoft Office PowerPoint</Application>
  <PresentationFormat>Widescreen</PresentationFormat>
  <Paragraphs>66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Gill Sans MT</vt:lpstr>
      <vt:lpstr>Parcel</vt:lpstr>
      <vt:lpstr>Personal Protective Equipment</vt:lpstr>
      <vt:lpstr>(PPE)</vt:lpstr>
      <vt:lpstr>Personnel Affected</vt:lpstr>
      <vt:lpstr>PPE Availability</vt:lpstr>
      <vt:lpstr>Engineering/Admin</vt:lpstr>
      <vt:lpstr>Engineering and Admin Controls</vt:lpstr>
      <vt:lpstr>PPE</vt:lpstr>
      <vt:lpstr>Employee Training</vt:lpstr>
      <vt:lpstr>hazards that will require a worker to wear PPE </vt:lpstr>
      <vt:lpstr>PPE</vt:lpstr>
      <vt:lpstr>PPE</vt:lpstr>
      <vt:lpstr>PPE</vt:lpstr>
      <vt:lpstr>PPE </vt:lpstr>
      <vt:lpstr>Job Hazard Analysis (JHA)</vt:lpstr>
      <vt:lpstr>Hazard Analysis</vt:lpstr>
      <vt:lpstr>Job Hazard Analysis (JHA)</vt:lpstr>
      <vt:lpstr>Sub Contractors</vt:lpstr>
      <vt:lpstr>PPE Inspection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Protective Equipment</dc:title>
  <dc:creator>Freeman, Alan</dc:creator>
  <cp:lastModifiedBy>Freeman, Alan</cp:lastModifiedBy>
  <cp:revision>31</cp:revision>
  <cp:lastPrinted>2022-07-14T13:05:21Z</cp:lastPrinted>
  <dcterms:created xsi:type="dcterms:W3CDTF">2022-07-06T12:21:06Z</dcterms:created>
  <dcterms:modified xsi:type="dcterms:W3CDTF">2022-07-19T15:07:32Z</dcterms:modified>
</cp:coreProperties>
</file>