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16" r:id="rId5"/>
    <p:sldMasterId id="2147483745" r:id="rId6"/>
  </p:sldMasterIdLst>
  <p:notesMasterIdLst>
    <p:notesMasterId r:id="rId31"/>
  </p:notesMasterIdLst>
  <p:sldIdLst>
    <p:sldId id="259" r:id="rId7"/>
    <p:sldId id="317" r:id="rId8"/>
    <p:sldId id="34490" r:id="rId9"/>
    <p:sldId id="34465" r:id="rId10"/>
    <p:sldId id="269" r:id="rId11"/>
    <p:sldId id="34466" r:id="rId12"/>
    <p:sldId id="34470" r:id="rId13"/>
    <p:sldId id="34473" r:id="rId14"/>
    <p:sldId id="34474" r:id="rId15"/>
    <p:sldId id="34475" r:id="rId16"/>
    <p:sldId id="34476" r:id="rId17"/>
    <p:sldId id="34485" r:id="rId18"/>
    <p:sldId id="34486" r:id="rId19"/>
    <p:sldId id="34477" r:id="rId20"/>
    <p:sldId id="34487" r:id="rId21"/>
    <p:sldId id="34478" r:id="rId22"/>
    <p:sldId id="34479" r:id="rId23"/>
    <p:sldId id="34480" r:id="rId24"/>
    <p:sldId id="34484" r:id="rId25"/>
    <p:sldId id="34481" r:id="rId26"/>
    <p:sldId id="34482" r:id="rId27"/>
    <p:sldId id="34483" r:id="rId28"/>
    <p:sldId id="34472" r:id="rId29"/>
    <p:sldId id="34489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E5616-05B3-4259-A98C-85FD87C58152}" v="1656" dt="2024-06-04T09:22:59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Vannarsdall" userId="5ce40d92-b3c0-4b8b-bf3f-b6e0ad05cfd8" providerId="ADAL" clId="{83FE5616-05B3-4259-A98C-85FD87C58152}"/>
    <pc:docChg chg="undo custSel addSld delSld modSld sldOrd">
      <pc:chgData name="Brian Vannarsdall" userId="5ce40d92-b3c0-4b8b-bf3f-b6e0ad05cfd8" providerId="ADAL" clId="{83FE5616-05B3-4259-A98C-85FD87C58152}" dt="2024-06-04T09:45:15.633" v="2862" actId="20577"/>
      <pc:docMkLst>
        <pc:docMk/>
      </pc:docMkLst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1682877542" sldId="257"/>
        </pc:sldMkLst>
      </pc:sldChg>
      <pc:sldChg chg="modSp add del mod">
        <pc:chgData name="Brian Vannarsdall" userId="5ce40d92-b3c0-4b8b-bf3f-b6e0ad05cfd8" providerId="ADAL" clId="{83FE5616-05B3-4259-A98C-85FD87C58152}" dt="2024-06-04T09:45:15.633" v="2862" actId="20577"/>
        <pc:sldMkLst>
          <pc:docMk/>
          <pc:sldMk cId="0" sldId="259"/>
        </pc:sldMkLst>
        <pc:spChg chg="mod">
          <ac:chgData name="Brian Vannarsdall" userId="5ce40d92-b3c0-4b8b-bf3f-b6e0ad05cfd8" providerId="ADAL" clId="{83FE5616-05B3-4259-A98C-85FD87C58152}" dt="2024-06-04T09:45:15.633" v="2862" actId="20577"/>
          <ac:spMkLst>
            <pc:docMk/>
            <pc:sldMk cId="0" sldId="259"/>
            <ac:spMk id="402" creationId="{00000000-0000-0000-0000-000000000000}"/>
          </ac:spMkLst>
        </pc:spChg>
        <pc:spChg chg="mod">
          <ac:chgData name="Brian Vannarsdall" userId="5ce40d92-b3c0-4b8b-bf3f-b6e0ad05cfd8" providerId="ADAL" clId="{83FE5616-05B3-4259-A98C-85FD87C58152}" dt="2024-06-04T09:45:08.489" v="2853" actId="20577"/>
          <ac:spMkLst>
            <pc:docMk/>
            <pc:sldMk cId="0" sldId="259"/>
            <ac:spMk id="403" creationId="{00000000-0000-0000-0000-000000000000}"/>
          </ac:spMkLst>
        </pc:spChg>
      </pc:sldChg>
      <pc:sldChg chg="modSp mod">
        <pc:chgData name="Brian Vannarsdall" userId="5ce40d92-b3c0-4b8b-bf3f-b6e0ad05cfd8" providerId="ADAL" clId="{83FE5616-05B3-4259-A98C-85FD87C58152}" dt="2024-06-04T08:19:10.681" v="25" actId="20577"/>
        <pc:sldMkLst>
          <pc:docMk/>
          <pc:sldMk cId="0" sldId="269"/>
        </pc:sldMkLst>
        <pc:spChg chg="mod">
          <ac:chgData name="Brian Vannarsdall" userId="5ce40d92-b3c0-4b8b-bf3f-b6e0ad05cfd8" providerId="ADAL" clId="{83FE5616-05B3-4259-A98C-85FD87C58152}" dt="2024-06-04T08:19:10.681" v="25" actId="20577"/>
          <ac:spMkLst>
            <pc:docMk/>
            <pc:sldMk cId="0" sldId="269"/>
            <ac:spMk id="8" creationId="{07CC6F3C-5C99-3D3C-44FE-5893722830E3}"/>
          </ac:spMkLst>
        </pc:spChg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3428598464" sldId="273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626321952" sldId="281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169811430" sldId="282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3328399960" sldId="283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2561943286" sldId="284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2927307841" sldId="286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2972644276" sldId="288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234281134" sldId="291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3286694701" sldId="295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962618809" sldId="296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927714246" sldId="297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3861099144" sldId="298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3814115467" sldId="300"/>
        </pc:sldMkLst>
      </pc:sldChg>
      <pc:sldChg chg="delSp modSp mod">
        <pc:chgData name="Brian Vannarsdall" userId="5ce40d92-b3c0-4b8b-bf3f-b6e0ad05cfd8" providerId="ADAL" clId="{83FE5616-05B3-4259-A98C-85FD87C58152}" dt="2024-06-04T09:44:45.766" v="2816" actId="255"/>
        <pc:sldMkLst>
          <pc:docMk/>
          <pc:sldMk cId="1023910283" sldId="317"/>
        </pc:sldMkLst>
        <pc:spChg chg="mod">
          <ac:chgData name="Brian Vannarsdall" userId="5ce40d92-b3c0-4b8b-bf3f-b6e0ad05cfd8" providerId="ADAL" clId="{83FE5616-05B3-4259-A98C-85FD87C58152}" dt="2024-06-04T09:44:01.679" v="2688" actId="20577"/>
          <ac:spMkLst>
            <pc:docMk/>
            <pc:sldMk cId="1023910283" sldId="317"/>
            <ac:spMk id="2" creationId="{4657086E-EF75-A3C1-CC88-AF8433AD275F}"/>
          </ac:spMkLst>
        </pc:spChg>
        <pc:spChg chg="mod">
          <ac:chgData name="Brian Vannarsdall" userId="5ce40d92-b3c0-4b8b-bf3f-b6e0ad05cfd8" providerId="ADAL" clId="{83FE5616-05B3-4259-A98C-85FD87C58152}" dt="2024-06-04T09:44:45.766" v="2816" actId="255"/>
          <ac:spMkLst>
            <pc:docMk/>
            <pc:sldMk cId="1023910283" sldId="317"/>
            <ac:spMk id="4" creationId="{CFD4A086-DC1D-BAEA-D194-735F4862171F}"/>
          </ac:spMkLst>
        </pc:spChg>
        <pc:picChg chg="del">
          <ac:chgData name="Brian Vannarsdall" userId="5ce40d92-b3c0-4b8b-bf3f-b6e0ad05cfd8" providerId="ADAL" clId="{83FE5616-05B3-4259-A98C-85FD87C58152}" dt="2024-06-04T08:12:02.019" v="0" actId="478"/>
          <ac:picMkLst>
            <pc:docMk/>
            <pc:sldMk cId="1023910283" sldId="317"/>
            <ac:picMk id="5" creationId="{7B95F0B2-FF91-5992-E384-F10983AF1D70}"/>
          </ac:picMkLst>
        </pc:picChg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911994536" sldId="320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1855008801" sldId="323"/>
        </pc:sldMkLst>
      </pc:sldChg>
      <pc:sldChg chg="del">
        <pc:chgData name="Brian Vannarsdall" userId="5ce40d92-b3c0-4b8b-bf3f-b6e0ad05cfd8" providerId="ADAL" clId="{83FE5616-05B3-4259-A98C-85FD87C58152}" dt="2024-06-04T08:19:53.928" v="33" actId="2696"/>
        <pc:sldMkLst>
          <pc:docMk/>
          <pc:sldMk cId="3043010967" sldId="326"/>
        </pc:sldMkLst>
      </pc:sldChg>
      <pc:sldChg chg="addSp delSp modSp mod modAnim">
        <pc:chgData name="Brian Vannarsdall" userId="5ce40d92-b3c0-4b8b-bf3f-b6e0ad05cfd8" providerId="ADAL" clId="{83FE5616-05B3-4259-A98C-85FD87C58152}" dt="2024-06-04T08:29:11.116" v="267" actId="2711"/>
        <pc:sldMkLst>
          <pc:docMk/>
          <pc:sldMk cId="4232758242" sldId="34466"/>
        </pc:sldMkLst>
        <pc:spChg chg="mod">
          <ac:chgData name="Brian Vannarsdall" userId="5ce40d92-b3c0-4b8b-bf3f-b6e0ad05cfd8" providerId="ADAL" clId="{83FE5616-05B3-4259-A98C-85FD87C58152}" dt="2024-06-04T08:23:18.812" v="83" actId="20577"/>
          <ac:spMkLst>
            <pc:docMk/>
            <pc:sldMk cId="4232758242" sldId="34466"/>
            <ac:spMk id="2" creationId="{4657086E-EF75-A3C1-CC88-AF8433AD275F}"/>
          </ac:spMkLst>
        </pc:spChg>
        <pc:spChg chg="del">
          <ac:chgData name="Brian Vannarsdall" userId="5ce40d92-b3c0-4b8b-bf3f-b6e0ad05cfd8" providerId="ADAL" clId="{83FE5616-05B3-4259-A98C-85FD87C58152}" dt="2024-06-04T08:19:36.578" v="27" actId="478"/>
          <ac:spMkLst>
            <pc:docMk/>
            <pc:sldMk cId="4232758242" sldId="34466"/>
            <ac:spMk id="4" creationId="{CFD4A086-DC1D-BAEA-D194-735F4862171F}"/>
          </ac:spMkLst>
        </pc:spChg>
        <pc:spChg chg="add del mod">
          <ac:chgData name="Brian Vannarsdall" userId="5ce40d92-b3c0-4b8b-bf3f-b6e0ad05cfd8" providerId="ADAL" clId="{83FE5616-05B3-4259-A98C-85FD87C58152}" dt="2024-06-04T08:22:59.005" v="34"/>
          <ac:spMkLst>
            <pc:docMk/>
            <pc:sldMk cId="4232758242" sldId="34466"/>
            <ac:spMk id="6" creationId="{1258EC09-3221-E714-D724-6212F520D9B9}"/>
          </ac:spMkLst>
        </pc:spChg>
        <pc:spChg chg="add mod">
          <ac:chgData name="Brian Vannarsdall" userId="5ce40d92-b3c0-4b8b-bf3f-b6e0ad05cfd8" providerId="ADAL" clId="{83FE5616-05B3-4259-A98C-85FD87C58152}" dt="2024-06-04T08:29:11.116" v="267" actId="2711"/>
          <ac:spMkLst>
            <pc:docMk/>
            <pc:sldMk cId="4232758242" sldId="34466"/>
            <ac:spMk id="7" creationId="{031AAD08-7B40-5107-61F9-CC6D9F9AD997}"/>
          </ac:spMkLst>
        </pc:spChg>
      </pc:sldChg>
      <pc:sldChg chg="del">
        <pc:chgData name="Brian Vannarsdall" userId="5ce40d92-b3c0-4b8b-bf3f-b6e0ad05cfd8" providerId="ADAL" clId="{83FE5616-05B3-4259-A98C-85FD87C58152}" dt="2024-06-04T08:19:37.813" v="28" actId="47"/>
        <pc:sldMkLst>
          <pc:docMk/>
          <pc:sldMk cId="2991091998" sldId="34467"/>
        </pc:sldMkLst>
      </pc:sldChg>
      <pc:sldChg chg="del">
        <pc:chgData name="Brian Vannarsdall" userId="5ce40d92-b3c0-4b8b-bf3f-b6e0ad05cfd8" providerId="ADAL" clId="{83FE5616-05B3-4259-A98C-85FD87C58152}" dt="2024-06-04T08:19:38.786" v="29" actId="47"/>
        <pc:sldMkLst>
          <pc:docMk/>
          <pc:sldMk cId="1715534222" sldId="34468"/>
        </pc:sldMkLst>
      </pc:sldChg>
      <pc:sldChg chg="del">
        <pc:chgData name="Brian Vannarsdall" userId="5ce40d92-b3c0-4b8b-bf3f-b6e0ad05cfd8" providerId="ADAL" clId="{83FE5616-05B3-4259-A98C-85FD87C58152}" dt="2024-06-04T08:19:41.403" v="31" actId="47"/>
        <pc:sldMkLst>
          <pc:docMk/>
          <pc:sldMk cId="1153054839" sldId="34469"/>
        </pc:sldMkLst>
      </pc:sldChg>
      <pc:sldChg chg="addSp delSp modSp mod modAnim">
        <pc:chgData name="Brian Vannarsdall" userId="5ce40d92-b3c0-4b8b-bf3f-b6e0ad05cfd8" providerId="ADAL" clId="{83FE5616-05B3-4259-A98C-85FD87C58152}" dt="2024-06-04T09:20:15.877" v="2562" actId="1076"/>
        <pc:sldMkLst>
          <pc:docMk/>
          <pc:sldMk cId="456074239" sldId="34470"/>
        </pc:sldMkLst>
        <pc:spChg chg="del mod">
          <ac:chgData name="Brian Vannarsdall" userId="5ce40d92-b3c0-4b8b-bf3f-b6e0ad05cfd8" providerId="ADAL" clId="{83FE5616-05B3-4259-A98C-85FD87C58152}" dt="2024-06-04T08:24:13.408" v="97"/>
          <ac:spMkLst>
            <pc:docMk/>
            <pc:sldMk cId="456074239" sldId="34470"/>
            <ac:spMk id="2" creationId="{4657086E-EF75-A3C1-CC88-AF8433AD275F}"/>
          </ac:spMkLst>
        </pc:spChg>
        <pc:spChg chg="del">
          <ac:chgData name="Brian Vannarsdall" userId="5ce40d92-b3c0-4b8b-bf3f-b6e0ad05cfd8" providerId="ADAL" clId="{83FE5616-05B3-4259-A98C-85FD87C58152}" dt="2024-06-04T08:24:23.975" v="99"/>
          <ac:spMkLst>
            <pc:docMk/>
            <pc:sldMk cId="456074239" sldId="34470"/>
            <ac:spMk id="4" creationId="{CFD4A086-DC1D-BAEA-D194-735F4862171F}"/>
          </ac:spMkLst>
        </pc:spChg>
        <pc:spChg chg="add mod">
          <ac:chgData name="Brian Vannarsdall" userId="5ce40d92-b3c0-4b8b-bf3f-b6e0ad05cfd8" providerId="ADAL" clId="{83FE5616-05B3-4259-A98C-85FD87C58152}" dt="2024-06-04T08:29:32.381" v="272" actId="6549"/>
          <ac:spMkLst>
            <pc:docMk/>
            <pc:sldMk cId="456074239" sldId="34470"/>
            <ac:spMk id="5" creationId="{C8D64116-3B95-DFF5-B68C-12C5B8691C3B}"/>
          </ac:spMkLst>
        </pc:spChg>
        <pc:spChg chg="add mod">
          <ac:chgData name="Brian Vannarsdall" userId="5ce40d92-b3c0-4b8b-bf3f-b6e0ad05cfd8" providerId="ADAL" clId="{83FE5616-05B3-4259-A98C-85FD87C58152}" dt="2024-06-04T08:29:18.976" v="268" actId="2711"/>
          <ac:spMkLst>
            <pc:docMk/>
            <pc:sldMk cId="456074239" sldId="34470"/>
            <ac:spMk id="6" creationId="{4A133861-CE0A-8AF7-43D5-ADAB9C3D0494}"/>
          </ac:spMkLst>
        </pc:spChg>
        <pc:picChg chg="add mod">
          <ac:chgData name="Brian Vannarsdall" userId="5ce40d92-b3c0-4b8b-bf3f-b6e0ad05cfd8" providerId="ADAL" clId="{83FE5616-05B3-4259-A98C-85FD87C58152}" dt="2024-06-04T09:20:15.877" v="2562" actId="1076"/>
          <ac:picMkLst>
            <pc:docMk/>
            <pc:sldMk cId="456074239" sldId="34470"/>
            <ac:picMk id="7" creationId="{C8BA1424-489C-2DC1-9775-6F7B4A9A9735}"/>
          </ac:picMkLst>
        </pc:picChg>
      </pc:sldChg>
      <pc:sldChg chg="del">
        <pc:chgData name="Brian Vannarsdall" userId="5ce40d92-b3c0-4b8b-bf3f-b6e0ad05cfd8" providerId="ADAL" clId="{83FE5616-05B3-4259-A98C-85FD87C58152}" dt="2024-06-04T08:19:39.803" v="30" actId="47"/>
        <pc:sldMkLst>
          <pc:docMk/>
          <pc:sldMk cId="2341872892" sldId="34471"/>
        </pc:sldMkLst>
      </pc:sldChg>
      <pc:sldChg chg="addSp delSp modSp mod">
        <pc:chgData name="Brian Vannarsdall" userId="5ce40d92-b3c0-4b8b-bf3f-b6e0ad05cfd8" providerId="ADAL" clId="{83FE5616-05B3-4259-A98C-85FD87C58152}" dt="2024-06-04T09:19:05.702" v="2555" actId="255"/>
        <pc:sldMkLst>
          <pc:docMk/>
          <pc:sldMk cId="2615493842" sldId="34472"/>
        </pc:sldMkLst>
        <pc:spChg chg="del">
          <ac:chgData name="Brian Vannarsdall" userId="5ce40d92-b3c0-4b8b-bf3f-b6e0ad05cfd8" providerId="ADAL" clId="{83FE5616-05B3-4259-A98C-85FD87C58152}" dt="2024-06-04T09:16:35.926" v="2255" actId="478"/>
          <ac:spMkLst>
            <pc:docMk/>
            <pc:sldMk cId="2615493842" sldId="34472"/>
            <ac:spMk id="2" creationId="{4657086E-EF75-A3C1-CC88-AF8433AD275F}"/>
          </ac:spMkLst>
        </pc:spChg>
        <pc:spChg chg="add mod">
          <ac:chgData name="Brian Vannarsdall" userId="5ce40d92-b3c0-4b8b-bf3f-b6e0ad05cfd8" providerId="ADAL" clId="{83FE5616-05B3-4259-A98C-85FD87C58152}" dt="2024-06-04T09:16:47.652" v="2281" actId="20577"/>
          <ac:spMkLst>
            <pc:docMk/>
            <pc:sldMk cId="2615493842" sldId="34472"/>
            <ac:spMk id="5" creationId="{4585BEE6-5D88-4894-24F5-E571CEBD1D45}"/>
          </ac:spMkLst>
        </pc:spChg>
        <pc:spChg chg="add mod">
          <ac:chgData name="Brian Vannarsdall" userId="5ce40d92-b3c0-4b8b-bf3f-b6e0ad05cfd8" providerId="ADAL" clId="{83FE5616-05B3-4259-A98C-85FD87C58152}" dt="2024-06-04T09:19:05.702" v="2555" actId="255"/>
          <ac:spMkLst>
            <pc:docMk/>
            <pc:sldMk cId="2615493842" sldId="34472"/>
            <ac:spMk id="6" creationId="{A1133599-94E9-4661-A346-518EA686E275}"/>
          </ac:spMkLst>
        </pc:spChg>
      </pc:sldChg>
      <pc:sldChg chg="addSp delSp modSp add mod modAnim">
        <pc:chgData name="Brian Vannarsdall" userId="5ce40d92-b3c0-4b8b-bf3f-b6e0ad05cfd8" providerId="ADAL" clId="{83FE5616-05B3-4259-A98C-85FD87C58152}" dt="2024-06-04T09:23:37.604" v="2665" actId="6549"/>
        <pc:sldMkLst>
          <pc:docMk/>
          <pc:sldMk cId="496848303" sldId="34473"/>
        </pc:sldMkLst>
        <pc:spChg chg="add mod">
          <ac:chgData name="Brian Vannarsdall" userId="5ce40d92-b3c0-4b8b-bf3f-b6e0ad05cfd8" providerId="ADAL" clId="{83FE5616-05B3-4259-A98C-85FD87C58152}" dt="2024-06-04T08:29:41.424" v="273" actId="2711"/>
          <ac:spMkLst>
            <pc:docMk/>
            <pc:sldMk cId="496848303" sldId="34473"/>
            <ac:spMk id="2" creationId="{7B4DB209-B24C-979A-2C04-7F5D805CE72C}"/>
          </ac:spMkLst>
        </pc:spChg>
        <pc:spChg chg="add mod">
          <ac:chgData name="Brian Vannarsdall" userId="5ce40d92-b3c0-4b8b-bf3f-b6e0ad05cfd8" providerId="ADAL" clId="{83FE5616-05B3-4259-A98C-85FD87C58152}" dt="2024-06-04T08:31:03.056" v="285" actId="255"/>
          <ac:spMkLst>
            <pc:docMk/>
            <pc:sldMk cId="496848303" sldId="34473"/>
            <ac:spMk id="4" creationId="{2072A980-F3B5-04D2-889D-E50A1FE64112}"/>
          </ac:spMkLst>
        </pc:spChg>
        <pc:spChg chg="del mod">
          <ac:chgData name="Brian Vannarsdall" userId="5ce40d92-b3c0-4b8b-bf3f-b6e0ad05cfd8" providerId="ADAL" clId="{83FE5616-05B3-4259-A98C-85FD87C58152}" dt="2024-06-04T08:25:40.366" v="144"/>
          <ac:spMkLst>
            <pc:docMk/>
            <pc:sldMk cId="496848303" sldId="34473"/>
            <ac:spMk id="5" creationId="{C8D64116-3B95-DFF5-B68C-12C5B8691C3B}"/>
          </ac:spMkLst>
        </pc:spChg>
        <pc:spChg chg="del mod">
          <ac:chgData name="Brian Vannarsdall" userId="5ce40d92-b3c0-4b8b-bf3f-b6e0ad05cfd8" providerId="ADAL" clId="{83FE5616-05B3-4259-A98C-85FD87C58152}" dt="2024-06-04T08:25:47.106" v="145"/>
          <ac:spMkLst>
            <pc:docMk/>
            <pc:sldMk cId="496848303" sldId="34473"/>
            <ac:spMk id="6" creationId="{4A133861-CE0A-8AF7-43D5-ADAB9C3D0494}"/>
          </ac:spMkLst>
        </pc:spChg>
        <pc:spChg chg="add mod">
          <ac:chgData name="Brian Vannarsdall" userId="5ce40d92-b3c0-4b8b-bf3f-b6e0ad05cfd8" providerId="ADAL" clId="{83FE5616-05B3-4259-A98C-85FD87C58152}" dt="2024-06-04T09:23:37.604" v="2665" actId="6549"/>
          <ac:spMkLst>
            <pc:docMk/>
            <pc:sldMk cId="496848303" sldId="34473"/>
            <ac:spMk id="10" creationId="{88B29E97-D6F0-FAE0-97C1-036C0D8F5019}"/>
          </ac:spMkLst>
        </pc:spChg>
        <pc:picChg chg="add mod modCrop">
          <ac:chgData name="Brian Vannarsdall" userId="5ce40d92-b3c0-4b8b-bf3f-b6e0ad05cfd8" providerId="ADAL" clId="{83FE5616-05B3-4259-A98C-85FD87C58152}" dt="2024-06-04T09:22:43.468" v="2582" actId="732"/>
          <ac:picMkLst>
            <pc:docMk/>
            <pc:sldMk cId="496848303" sldId="34473"/>
            <ac:picMk id="7" creationId="{4BC59524-24E3-C7DD-1B89-D6C44EB33BEF}"/>
          </ac:picMkLst>
        </pc:picChg>
        <pc:picChg chg="add mod">
          <ac:chgData name="Brian Vannarsdall" userId="5ce40d92-b3c0-4b8b-bf3f-b6e0ad05cfd8" providerId="ADAL" clId="{83FE5616-05B3-4259-A98C-85FD87C58152}" dt="2024-06-04T09:22:14.545" v="2576" actId="1076"/>
          <ac:picMkLst>
            <pc:docMk/>
            <pc:sldMk cId="496848303" sldId="34473"/>
            <ac:picMk id="8" creationId="{16331B83-6FC3-4980-74CC-F2E71C1B4F89}"/>
          </ac:picMkLst>
        </pc:picChg>
        <pc:picChg chg="add mod modCrop">
          <ac:chgData name="Brian Vannarsdall" userId="5ce40d92-b3c0-4b8b-bf3f-b6e0ad05cfd8" providerId="ADAL" clId="{83FE5616-05B3-4259-A98C-85FD87C58152}" dt="2024-06-04T09:22:48.521" v="2583" actId="1076"/>
          <ac:picMkLst>
            <pc:docMk/>
            <pc:sldMk cId="496848303" sldId="34473"/>
            <ac:picMk id="9" creationId="{5EE8F5AF-66AC-4184-92E4-5997287932D1}"/>
          </ac:picMkLst>
        </pc:picChg>
      </pc:sldChg>
      <pc:sldChg chg="del">
        <pc:chgData name="Brian Vannarsdall" userId="5ce40d92-b3c0-4b8b-bf3f-b6e0ad05cfd8" providerId="ADAL" clId="{83FE5616-05B3-4259-A98C-85FD87C58152}" dt="2024-06-04T08:19:43.028" v="32" actId="47"/>
        <pc:sldMkLst>
          <pc:docMk/>
          <pc:sldMk cId="3841084006" sldId="34473"/>
        </pc:sldMkLst>
      </pc:sldChg>
      <pc:sldChg chg="addSp delSp modSp add mod modAnim">
        <pc:chgData name="Brian Vannarsdall" userId="5ce40d92-b3c0-4b8b-bf3f-b6e0ad05cfd8" providerId="ADAL" clId="{83FE5616-05B3-4259-A98C-85FD87C58152}" dt="2024-06-04T08:32:13.637" v="310" actId="5793"/>
        <pc:sldMkLst>
          <pc:docMk/>
          <pc:sldMk cId="3152196872" sldId="34474"/>
        </pc:sldMkLst>
        <pc:spChg chg="add mod">
          <ac:chgData name="Brian Vannarsdall" userId="5ce40d92-b3c0-4b8b-bf3f-b6e0ad05cfd8" providerId="ADAL" clId="{83FE5616-05B3-4259-A98C-85FD87C58152}" dt="2024-06-04T08:30:06.287" v="276" actId="6549"/>
          <ac:spMkLst>
            <pc:docMk/>
            <pc:sldMk cId="3152196872" sldId="34474"/>
            <ac:spMk id="2" creationId="{9B170581-140B-A91B-3C69-7397084C232E}"/>
          </ac:spMkLst>
        </pc:spChg>
        <pc:spChg chg="add mod">
          <ac:chgData name="Brian Vannarsdall" userId="5ce40d92-b3c0-4b8b-bf3f-b6e0ad05cfd8" providerId="ADAL" clId="{83FE5616-05B3-4259-A98C-85FD87C58152}" dt="2024-06-04T08:32:13.637" v="310" actId="5793"/>
          <ac:spMkLst>
            <pc:docMk/>
            <pc:sldMk cId="3152196872" sldId="34474"/>
            <ac:spMk id="4" creationId="{A6F62045-0E59-9466-2B68-75E85E979893}"/>
          </ac:spMkLst>
        </pc:spChg>
        <pc:spChg chg="del">
          <ac:chgData name="Brian Vannarsdall" userId="5ce40d92-b3c0-4b8b-bf3f-b6e0ad05cfd8" providerId="ADAL" clId="{83FE5616-05B3-4259-A98C-85FD87C58152}" dt="2024-06-04T08:28:46.247" v="265"/>
          <ac:spMkLst>
            <pc:docMk/>
            <pc:sldMk cId="3152196872" sldId="34474"/>
            <ac:spMk id="5" creationId="{C8D64116-3B95-DFF5-B68C-12C5B8691C3B}"/>
          </ac:spMkLst>
        </pc:spChg>
        <pc:spChg chg="del mod">
          <ac:chgData name="Brian Vannarsdall" userId="5ce40d92-b3c0-4b8b-bf3f-b6e0ad05cfd8" providerId="ADAL" clId="{83FE5616-05B3-4259-A98C-85FD87C58152}" dt="2024-06-04T08:30:22.746" v="278"/>
          <ac:spMkLst>
            <pc:docMk/>
            <pc:sldMk cId="3152196872" sldId="34474"/>
            <ac:spMk id="6" creationId="{4A133861-CE0A-8AF7-43D5-ADAB9C3D0494}"/>
          </ac:spMkLst>
        </pc:spChg>
      </pc:sldChg>
      <pc:sldChg chg="addSp delSp modSp add mod modAnim">
        <pc:chgData name="Brian Vannarsdall" userId="5ce40d92-b3c0-4b8b-bf3f-b6e0ad05cfd8" providerId="ADAL" clId="{83FE5616-05B3-4259-A98C-85FD87C58152}" dt="2024-06-04T08:32:17.910" v="311" actId="5793"/>
        <pc:sldMkLst>
          <pc:docMk/>
          <pc:sldMk cId="4080859786" sldId="34475"/>
        </pc:sldMkLst>
        <pc:spChg chg="add mod">
          <ac:chgData name="Brian Vannarsdall" userId="5ce40d92-b3c0-4b8b-bf3f-b6e0ad05cfd8" providerId="ADAL" clId="{83FE5616-05B3-4259-A98C-85FD87C58152}" dt="2024-06-04T08:31:32.605" v="291" actId="6549"/>
          <ac:spMkLst>
            <pc:docMk/>
            <pc:sldMk cId="4080859786" sldId="34475"/>
            <ac:spMk id="2" creationId="{B2CCBA38-6EC7-0497-CC62-8D0519F6496A}"/>
          </ac:spMkLst>
        </pc:spChg>
        <pc:spChg chg="add mod">
          <ac:chgData name="Brian Vannarsdall" userId="5ce40d92-b3c0-4b8b-bf3f-b6e0ad05cfd8" providerId="ADAL" clId="{83FE5616-05B3-4259-A98C-85FD87C58152}" dt="2024-06-04T08:32:17.910" v="311" actId="5793"/>
          <ac:spMkLst>
            <pc:docMk/>
            <pc:sldMk cId="4080859786" sldId="34475"/>
            <ac:spMk id="4" creationId="{52460DA5-3B9B-AD53-CDA2-DA8C2D0CE5B3}"/>
          </ac:spMkLst>
        </pc:spChg>
        <pc:spChg chg="del">
          <ac:chgData name="Brian Vannarsdall" userId="5ce40d92-b3c0-4b8b-bf3f-b6e0ad05cfd8" providerId="ADAL" clId="{83FE5616-05B3-4259-A98C-85FD87C58152}" dt="2024-06-04T08:31:21.574" v="286"/>
          <ac:spMkLst>
            <pc:docMk/>
            <pc:sldMk cId="4080859786" sldId="34475"/>
            <ac:spMk id="5" creationId="{C8D64116-3B95-DFF5-B68C-12C5B8691C3B}"/>
          </ac:spMkLst>
        </pc:spChg>
        <pc:spChg chg="del">
          <ac:chgData name="Brian Vannarsdall" userId="5ce40d92-b3c0-4b8b-bf3f-b6e0ad05cfd8" providerId="ADAL" clId="{83FE5616-05B3-4259-A98C-85FD87C58152}" dt="2024-06-04T08:31:44.889" v="292"/>
          <ac:spMkLst>
            <pc:docMk/>
            <pc:sldMk cId="4080859786" sldId="34475"/>
            <ac:spMk id="6" creationId="{4A133861-CE0A-8AF7-43D5-ADAB9C3D0494}"/>
          </ac:spMkLst>
        </pc:spChg>
      </pc:sldChg>
      <pc:sldChg chg="addSp delSp modSp add mod modAnim">
        <pc:chgData name="Brian Vannarsdall" userId="5ce40d92-b3c0-4b8b-bf3f-b6e0ad05cfd8" providerId="ADAL" clId="{83FE5616-05B3-4259-A98C-85FD87C58152}" dt="2024-06-04T08:37:12.027" v="432" actId="1076"/>
        <pc:sldMkLst>
          <pc:docMk/>
          <pc:sldMk cId="3213107985" sldId="34476"/>
        </pc:sldMkLst>
        <pc:spChg chg="add mod">
          <ac:chgData name="Brian Vannarsdall" userId="5ce40d92-b3c0-4b8b-bf3f-b6e0ad05cfd8" providerId="ADAL" clId="{83FE5616-05B3-4259-A98C-85FD87C58152}" dt="2024-06-04T08:32:47.547" v="321" actId="27636"/>
          <ac:spMkLst>
            <pc:docMk/>
            <pc:sldMk cId="3213107985" sldId="34476"/>
            <ac:spMk id="2" creationId="{8038A4D5-5009-59F2-E56C-9E5EA4670CA0}"/>
          </ac:spMkLst>
        </pc:spChg>
        <pc:spChg chg="add mod">
          <ac:chgData name="Brian Vannarsdall" userId="5ce40d92-b3c0-4b8b-bf3f-b6e0ad05cfd8" providerId="ADAL" clId="{83FE5616-05B3-4259-A98C-85FD87C58152}" dt="2024-06-04T08:34:00.796" v="381" actId="20577"/>
          <ac:spMkLst>
            <pc:docMk/>
            <pc:sldMk cId="3213107985" sldId="34476"/>
            <ac:spMk id="4" creationId="{19D48D50-EB68-CFD4-4781-F4AF7C330B16}"/>
          </ac:spMkLst>
        </pc:spChg>
        <pc:spChg chg="del">
          <ac:chgData name="Brian Vannarsdall" userId="5ce40d92-b3c0-4b8b-bf3f-b6e0ad05cfd8" providerId="ADAL" clId="{83FE5616-05B3-4259-A98C-85FD87C58152}" dt="2024-06-04T08:32:29.883" v="312"/>
          <ac:spMkLst>
            <pc:docMk/>
            <pc:sldMk cId="3213107985" sldId="34476"/>
            <ac:spMk id="5" creationId="{C8D64116-3B95-DFF5-B68C-12C5B8691C3B}"/>
          </ac:spMkLst>
        </pc:spChg>
        <pc:spChg chg="del">
          <ac:chgData name="Brian Vannarsdall" userId="5ce40d92-b3c0-4b8b-bf3f-b6e0ad05cfd8" providerId="ADAL" clId="{83FE5616-05B3-4259-A98C-85FD87C58152}" dt="2024-06-04T08:32:56.660" v="322"/>
          <ac:spMkLst>
            <pc:docMk/>
            <pc:sldMk cId="3213107985" sldId="34476"/>
            <ac:spMk id="6" creationId="{4A133861-CE0A-8AF7-43D5-ADAB9C3D0494}"/>
          </ac:spMkLst>
        </pc:spChg>
        <pc:spChg chg="add mod">
          <ac:chgData name="Brian Vannarsdall" userId="5ce40d92-b3c0-4b8b-bf3f-b6e0ad05cfd8" providerId="ADAL" clId="{83FE5616-05B3-4259-A98C-85FD87C58152}" dt="2024-06-04T08:37:08.002" v="431" actId="1076"/>
          <ac:spMkLst>
            <pc:docMk/>
            <pc:sldMk cId="3213107985" sldId="34476"/>
            <ac:spMk id="8" creationId="{924E3B09-FA1A-25DF-DC5F-53FD9F25F610}"/>
          </ac:spMkLst>
        </pc:spChg>
        <pc:picChg chg="add mod">
          <ac:chgData name="Brian Vannarsdall" userId="5ce40d92-b3c0-4b8b-bf3f-b6e0ad05cfd8" providerId="ADAL" clId="{83FE5616-05B3-4259-A98C-85FD87C58152}" dt="2024-06-04T08:37:12.027" v="432" actId="1076"/>
          <ac:picMkLst>
            <pc:docMk/>
            <pc:sldMk cId="3213107985" sldId="34476"/>
            <ac:picMk id="7" creationId="{3939524E-AB32-5650-9DB8-0F970B677497}"/>
          </ac:picMkLst>
        </pc:picChg>
      </pc:sldChg>
      <pc:sldChg chg="addSp delSp modSp add mod replId modAnim">
        <pc:chgData name="Brian Vannarsdall" userId="5ce40d92-b3c0-4b8b-bf3f-b6e0ad05cfd8" providerId="ADAL" clId="{83FE5616-05B3-4259-A98C-85FD87C58152}" dt="2024-06-04T08:52:37.260" v="563" actId="20577"/>
        <pc:sldMkLst>
          <pc:docMk/>
          <pc:sldMk cId="2492954642" sldId="34477"/>
        </pc:sldMkLst>
        <pc:spChg chg="add mod">
          <ac:chgData name="Brian Vannarsdall" userId="5ce40d92-b3c0-4b8b-bf3f-b6e0ad05cfd8" providerId="ADAL" clId="{83FE5616-05B3-4259-A98C-85FD87C58152}" dt="2024-06-04T08:51:16.968" v="501" actId="6549"/>
          <ac:spMkLst>
            <pc:docMk/>
            <pc:sldMk cId="2492954642" sldId="34477"/>
            <ac:spMk id="2" creationId="{7EA1C239-2E68-3F6C-FF8F-536B6736CE6C}"/>
          </ac:spMkLst>
        </pc:spChg>
        <pc:spChg chg="del">
          <ac:chgData name="Brian Vannarsdall" userId="5ce40d92-b3c0-4b8b-bf3f-b6e0ad05cfd8" providerId="ADAL" clId="{83FE5616-05B3-4259-A98C-85FD87C58152}" dt="2024-06-04T08:51:01.063" v="498"/>
          <ac:spMkLst>
            <pc:docMk/>
            <pc:sldMk cId="2492954642" sldId="34477"/>
            <ac:spMk id="5" creationId="{C8D64116-3B95-DFF5-B68C-12C5B8691C3B}"/>
          </ac:spMkLst>
        </pc:spChg>
        <pc:spChg chg="mod">
          <ac:chgData name="Brian Vannarsdall" userId="5ce40d92-b3c0-4b8b-bf3f-b6e0ad05cfd8" providerId="ADAL" clId="{83FE5616-05B3-4259-A98C-85FD87C58152}" dt="2024-06-04T08:52:08.273" v="561" actId="20577"/>
          <ac:spMkLst>
            <pc:docMk/>
            <pc:sldMk cId="2492954642" sldId="34477"/>
            <ac:spMk id="6" creationId="{4A133861-CE0A-8AF7-43D5-ADAB9C3D0494}"/>
          </ac:spMkLst>
        </pc:spChg>
      </pc:sldChg>
      <pc:sldChg chg="addSp delSp modSp add mod replId delAnim modAnim">
        <pc:chgData name="Brian Vannarsdall" userId="5ce40d92-b3c0-4b8b-bf3f-b6e0ad05cfd8" providerId="ADAL" clId="{83FE5616-05B3-4259-A98C-85FD87C58152}" dt="2024-06-04T08:59:26.936" v="1185" actId="1076"/>
        <pc:sldMkLst>
          <pc:docMk/>
          <pc:sldMk cId="3215841034" sldId="34478"/>
        </pc:sldMkLst>
        <pc:spChg chg="add mod">
          <ac:chgData name="Brian Vannarsdall" userId="5ce40d92-b3c0-4b8b-bf3f-b6e0ad05cfd8" providerId="ADAL" clId="{83FE5616-05B3-4259-A98C-85FD87C58152}" dt="2024-06-04T08:54:13.240" v="778" actId="2711"/>
          <ac:spMkLst>
            <pc:docMk/>
            <pc:sldMk cId="3215841034" sldId="34478"/>
            <ac:spMk id="2" creationId="{64A2BB5D-478B-918D-D06B-9652428B5710}"/>
          </ac:spMkLst>
        </pc:spChg>
        <pc:spChg chg="del">
          <ac:chgData name="Brian Vannarsdall" userId="5ce40d92-b3c0-4b8b-bf3f-b6e0ad05cfd8" providerId="ADAL" clId="{83FE5616-05B3-4259-A98C-85FD87C58152}" dt="2024-06-04T08:54:05.008" v="775"/>
          <ac:spMkLst>
            <pc:docMk/>
            <pc:sldMk cId="3215841034" sldId="34478"/>
            <ac:spMk id="5" creationId="{C8D64116-3B95-DFF5-B68C-12C5B8691C3B}"/>
          </ac:spMkLst>
        </pc:spChg>
        <pc:spChg chg="del mod">
          <ac:chgData name="Brian Vannarsdall" userId="5ce40d92-b3c0-4b8b-bf3f-b6e0ad05cfd8" providerId="ADAL" clId="{83FE5616-05B3-4259-A98C-85FD87C58152}" dt="2024-06-04T08:56:57.266" v="1134" actId="478"/>
          <ac:spMkLst>
            <pc:docMk/>
            <pc:sldMk cId="3215841034" sldId="34478"/>
            <ac:spMk id="6" creationId="{4A133861-CE0A-8AF7-43D5-ADAB9C3D0494}"/>
          </ac:spMkLst>
        </pc:spChg>
        <pc:spChg chg="add del mod">
          <ac:chgData name="Brian Vannarsdall" userId="5ce40d92-b3c0-4b8b-bf3f-b6e0ad05cfd8" providerId="ADAL" clId="{83FE5616-05B3-4259-A98C-85FD87C58152}" dt="2024-06-04T08:57:04.510" v="1135" actId="478"/>
          <ac:spMkLst>
            <pc:docMk/>
            <pc:sldMk cId="3215841034" sldId="34478"/>
            <ac:spMk id="7" creationId="{F4C250B9-D8ED-D8E8-2DC9-B9B6D7FD815C}"/>
          </ac:spMkLst>
        </pc:spChg>
        <pc:spChg chg="add mod">
          <ac:chgData name="Brian Vannarsdall" userId="5ce40d92-b3c0-4b8b-bf3f-b6e0ad05cfd8" providerId="ADAL" clId="{83FE5616-05B3-4259-A98C-85FD87C58152}" dt="2024-06-04T08:59:21.018" v="1184" actId="207"/>
          <ac:spMkLst>
            <pc:docMk/>
            <pc:sldMk cId="3215841034" sldId="34478"/>
            <ac:spMk id="8" creationId="{FB5D2D85-281F-BA70-8AD8-647CA0348559}"/>
          </ac:spMkLst>
        </pc:spChg>
        <pc:spChg chg="add mod">
          <ac:chgData name="Brian Vannarsdall" userId="5ce40d92-b3c0-4b8b-bf3f-b6e0ad05cfd8" providerId="ADAL" clId="{83FE5616-05B3-4259-A98C-85FD87C58152}" dt="2024-06-04T08:59:18.265" v="1183" actId="207"/>
          <ac:spMkLst>
            <pc:docMk/>
            <pc:sldMk cId="3215841034" sldId="34478"/>
            <ac:spMk id="9" creationId="{3E853749-2F4B-587D-FE53-AEAFE487838D}"/>
          </ac:spMkLst>
        </pc:spChg>
        <pc:spChg chg="add mod">
          <ac:chgData name="Brian Vannarsdall" userId="5ce40d92-b3c0-4b8b-bf3f-b6e0ad05cfd8" providerId="ADAL" clId="{83FE5616-05B3-4259-A98C-85FD87C58152}" dt="2024-06-04T08:59:26.936" v="1185" actId="1076"/>
          <ac:spMkLst>
            <pc:docMk/>
            <pc:sldMk cId="3215841034" sldId="34478"/>
            <ac:spMk id="10" creationId="{3F9B178D-2470-9348-68F9-049A39EE8F2F}"/>
          </ac:spMkLst>
        </pc:spChg>
      </pc:sldChg>
      <pc:sldChg chg="addSp delSp modSp add mod modAnim">
        <pc:chgData name="Brian Vannarsdall" userId="5ce40d92-b3c0-4b8b-bf3f-b6e0ad05cfd8" providerId="ADAL" clId="{83FE5616-05B3-4259-A98C-85FD87C58152}" dt="2024-06-04T09:03:59.813" v="1499" actId="1076"/>
        <pc:sldMkLst>
          <pc:docMk/>
          <pc:sldMk cId="2883157768" sldId="34479"/>
        </pc:sldMkLst>
        <pc:spChg chg="add mod">
          <ac:chgData name="Brian Vannarsdall" userId="5ce40d92-b3c0-4b8b-bf3f-b6e0ad05cfd8" providerId="ADAL" clId="{83FE5616-05B3-4259-A98C-85FD87C58152}" dt="2024-06-04T09:00:53.336" v="1251" actId="20577"/>
          <ac:spMkLst>
            <pc:docMk/>
            <pc:sldMk cId="2883157768" sldId="34479"/>
            <ac:spMk id="2" creationId="{F542E44D-0364-132C-9FB7-82533A15043B}"/>
          </ac:spMkLst>
        </pc:spChg>
        <pc:spChg chg="del">
          <ac:chgData name="Brian Vannarsdall" userId="5ce40d92-b3c0-4b8b-bf3f-b6e0ad05cfd8" providerId="ADAL" clId="{83FE5616-05B3-4259-A98C-85FD87C58152}" dt="2024-06-04T09:00:05.667" v="1186"/>
          <ac:spMkLst>
            <pc:docMk/>
            <pc:sldMk cId="2883157768" sldId="34479"/>
            <ac:spMk id="5" creationId="{C8D64116-3B95-DFF5-B68C-12C5B8691C3B}"/>
          </ac:spMkLst>
        </pc:spChg>
        <pc:spChg chg="mod">
          <ac:chgData name="Brian Vannarsdall" userId="5ce40d92-b3c0-4b8b-bf3f-b6e0ad05cfd8" providerId="ADAL" clId="{83FE5616-05B3-4259-A98C-85FD87C58152}" dt="2024-06-04T09:03:52.745" v="1495" actId="1076"/>
          <ac:spMkLst>
            <pc:docMk/>
            <pc:sldMk cId="2883157768" sldId="34479"/>
            <ac:spMk id="6" creationId="{4A133861-CE0A-8AF7-43D5-ADAB9C3D0494}"/>
          </ac:spMkLst>
        </pc:spChg>
        <pc:picChg chg="add mod">
          <ac:chgData name="Brian Vannarsdall" userId="5ce40d92-b3c0-4b8b-bf3f-b6e0ad05cfd8" providerId="ADAL" clId="{83FE5616-05B3-4259-A98C-85FD87C58152}" dt="2024-06-04T09:03:59.813" v="1499" actId="1076"/>
          <ac:picMkLst>
            <pc:docMk/>
            <pc:sldMk cId="2883157768" sldId="34479"/>
            <ac:picMk id="4" creationId="{566AD002-EF20-7AA6-9BC7-7FE5334D54CE}"/>
          </ac:picMkLst>
        </pc:picChg>
        <pc:picChg chg="add mod">
          <ac:chgData name="Brian Vannarsdall" userId="5ce40d92-b3c0-4b8b-bf3f-b6e0ad05cfd8" providerId="ADAL" clId="{83FE5616-05B3-4259-A98C-85FD87C58152}" dt="2024-06-04T09:03:48.570" v="1494" actId="1076"/>
          <ac:picMkLst>
            <pc:docMk/>
            <pc:sldMk cId="2883157768" sldId="34479"/>
            <ac:picMk id="7" creationId="{CB343D0A-0886-0D72-5414-F88E0DFAD581}"/>
          </ac:picMkLst>
        </pc:picChg>
      </pc:sldChg>
      <pc:sldChg chg="addSp delSp modSp add mod replId modAnim">
        <pc:chgData name="Brian Vannarsdall" userId="5ce40d92-b3c0-4b8b-bf3f-b6e0ad05cfd8" providerId="ADAL" clId="{83FE5616-05B3-4259-A98C-85FD87C58152}" dt="2024-06-04T09:08:41.259" v="1643" actId="5793"/>
        <pc:sldMkLst>
          <pc:docMk/>
          <pc:sldMk cId="2819320605" sldId="34480"/>
        </pc:sldMkLst>
        <pc:spChg chg="mod">
          <ac:chgData name="Brian Vannarsdall" userId="5ce40d92-b3c0-4b8b-bf3f-b6e0ad05cfd8" providerId="ADAL" clId="{83FE5616-05B3-4259-A98C-85FD87C58152}" dt="2024-06-04T09:04:24.080" v="1539" actId="20577"/>
          <ac:spMkLst>
            <pc:docMk/>
            <pc:sldMk cId="2819320605" sldId="34480"/>
            <ac:spMk id="5" creationId="{C8D64116-3B95-DFF5-B68C-12C5B8691C3B}"/>
          </ac:spMkLst>
        </pc:spChg>
        <pc:spChg chg="mod">
          <ac:chgData name="Brian Vannarsdall" userId="5ce40d92-b3c0-4b8b-bf3f-b6e0ad05cfd8" providerId="ADAL" clId="{83FE5616-05B3-4259-A98C-85FD87C58152}" dt="2024-06-04T09:08:41.259" v="1643" actId="5793"/>
          <ac:spMkLst>
            <pc:docMk/>
            <pc:sldMk cId="2819320605" sldId="34480"/>
            <ac:spMk id="6" creationId="{4A133861-CE0A-8AF7-43D5-ADAB9C3D0494}"/>
          </ac:spMkLst>
        </pc:spChg>
        <pc:picChg chg="add del mod">
          <ac:chgData name="Brian Vannarsdall" userId="5ce40d92-b3c0-4b8b-bf3f-b6e0ad05cfd8" providerId="ADAL" clId="{83FE5616-05B3-4259-A98C-85FD87C58152}" dt="2024-06-04T09:05:50.145" v="1610" actId="478"/>
          <ac:picMkLst>
            <pc:docMk/>
            <pc:sldMk cId="2819320605" sldId="34480"/>
            <ac:picMk id="2" creationId="{CBFADB51-BFB0-AB10-DFFE-A6759D2764EC}"/>
          </ac:picMkLst>
        </pc:picChg>
        <pc:picChg chg="add del mod">
          <ac:chgData name="Brian Vannarsdall" userId="5ce40d92-b3c0-4b8b-bf3f-b6e0ad05cfd8" providerId="ADAL" clId="{83FE5616-05B3-4259-A98C-85FD87C58152}" dt="2024-06-04T09:05:45.553" v="1607" actId="478"/>
          <ac:picMkLst>
            <pc:docMk/>
            <pc:sldMk cId="2819320605" sldId="34480"/>
            <ac:picMk id="4" creationId="{80650A2F-F1DA-9AB4-F20F-6EF8DE29C558}"/>
          </ac:picMkLst>
        </pc:picChg>
        <pc:picChg chg="add mod">
          <ac:chgData name="Brian Vannarsdall" userId="5ce40d92-b3c0-4b8b-bf3f-b6e0ad05cfd8" providerId="ADAL" clId="{83FE5616-05B3-4259-A98C-85FD87C58152}" dt="2024-06-04T09:08:26.391" v="1639" actId="1076"/>
          <ac:picMkLst>
            <pc:docMk/>
            <pc:sldMk cId="2819320605" sldId="34480"/>
            <ac:picMk id="7" creationId="{FECA46EF-B57B-5B6E-F474-D7320C65D843}"/>
          </ac:picMkLst>
        </pc:picChg>
        <pc:picChg chg="add del mod">
          <ac:chgData name="Brian Vannarsdall" userId="5ce40d92-b3c0-4b8b-bf3f-b6e0ad05cfd8" providerId="ADAL" clId="{83FE5616-05B3-4259-A98C-85FD87C58152}" dt="2024-06-04T09:07:55.720" v="1636" actId="478"/>
          <ac:picMkLst>
            <pc:docMk/>
            <pc:sldMk cId="2819320605" sldId="34480"/>
            <ac:picMk id="8" creationId="{78743FA9-5FCA-E89C-DD7B-5EEC563AF59A}"/>
          </ac:picMkLst>
        </pc:picChg>
      </pc:sldChg>
      <pc:sldChg chg="modSp add mod replId modAnim">
        <pc:chgData name="Brian Vannarsdall" userId="5ce40d92-b3c0-4b8b-bf3f-b6e0ad05cfd8" providerId="ADAL" clId="{83FE5616-05B3-4259-A98C-85FD87C58152}" dt="2024-06-04T09:11:57.751" v="1904" actId="20577"/>
        <pc:sldMkLst>
          <pc:docMk/>
          <pc:sldMk cId="2083408351" sldId="34481"/>
        </pc:sldMkLst>
        <pc:spChg chg="mod">
          <ac:chgData name="Brian Vannarsdall" userId="5ce40d92-b3c0-4b8b-bf3f-b6e0ad05cfd8" providerId="ADAL" clId="{83FE5616-05B3-4259-A98C-85FD87C58152}" dt="2024-06-04T09:10:46.821" v="1718" actId="20577"/>
          <ac:spMkLst>
            <pc:docMk/>
            <pc:sldMk cId="2083408351" sldId="34481"/>
            <ac:spMk id="5" creationId="{C8D64116-3B95-DFF5-B68C-12C5B8691C3B}"/>
          </ac:spMkLst>
        </pc:spChg>
        <pc:spChg chg="mod">
          <ac:chgData name="Brian Vannarsdall" userId="5ce40d92-b3c0-4b8b-bf3f-b6e0ad05cfd8" providerId="ADAL" clId="{83FE5616-05B3-4259-A98C-85FD87C58152}" dt="2024-06-04T09:11:57.751" v="1904" actId="20577"/>
          <ac:spMkLst>
            <pc:docMk/>
            <pc:sldMk cId="2083408351" sldId="34481"/>
            <ac:spMk id="6" creationId="{4A133861-CE0A-8AF7-43D5-ADAB9C3D0494}"/>
          </ac:spMkLst>
        </pc:spChg>
      </pc:sldChg>
      <pc:sldChg chg="modSp add mod modAnim">
        <pc:chgData name="Brian Vannarsdall" userId="5ce40d92-b3c0-4b8b-bf3f-b6e0ad05cfd8" providerId="ADAL" clId="{83FE5616-05B3-4259-A98C-85FD87C58152}" dt="2024-06-04T09:14:53.434" v="2221" actId="20577"/>
        <pc:sldMkLst>
          <pc:docMk/>
          <pc:sldMk cId="1529460045" sldId="34482"/>
        </pc:sldMkLst>
        <pc:spChg chg="mod">
          <ac:chgData name="Brian Vannarsdall" userId="5ce40d92-b3c0-4b8b-bf3f-b6e0ad05cfd8" providerId="ADAL" clId="{83FE5616-05B3-4259-A98C-85FD87C58152}" dt="2024-06-04T09:12:37.177" v="1952" actId="20577"/>
          <ac:spMkLst>
            <pc:docMk/>
            <pc:sldMk cId="1529460045" sldId="34482"/>
            <ac:spMk id="5" creationId="{C8D64116-3B95-DFF5-B68C-12C5B8691C3B}"/>
          </ac:spMkLst>
        </pc:spChg>
        <pc:spChg chg="mod">
          <ac:chgData name="Brian Vannarsdall" userId="5ce40d92-b3c0-4b8b-bf3f-b6e0ad05cfd8" providerId="ADAL" clId="{83FE5616-05B3-4259-A98C-85FD87C58152}" dt="2024-06-04T09:14:53.434" v="2221" actId="20577"/>
          <ac:spMkLst>
            <pc:docMk/>
            <pc:sldMk cId="1529460045" sldId="34482"/>
            <ac:spMk id="6" creationId="{4A133861-CE0A-8AF7-43D5-ADAB9C3D0494}"/>
          </ac:spMkLst>
        </pc:spChg>
      </pc:sldChg>
      <pc:sldChg chg="addSp delSp modSp add mod replId delAnim">
        <pc:chgData name="Brian Vannarsdall" userId="5ce40d92-b3c0-4b8b-bf3f-b6e0ad05cfd8" providerId="ADAL" clId="{83FE5616-05B3-4259-A98C-85FD87C58152}" dt="2024-06-04T09:16:02.012" v="2251" actId="1076"/>
        <pc:sldMkLst>
          <pc:docMk/>
          <pc:sldMk cId="3634055773" sldId="34483"/>
        </pc:sldMkLst>
        <pc:spChg chg="mod">
          <ac:chgData name="Brian Vannarsdall" userId="5ce40d92-b3c0-4b8b-bf3f-b6e0ad05cfd8" providerId="ADAL" clId="{83FE5616-05B3-4259-A98C-85FD87C58152}" dt="2024-06-04T09:15:08.594" v="2242" actId="20577"/>
          <ac:spMkLst>
            <pc:docMk/>
            <pc:sldMk cId="3634055773" sldId="34483"/>
            <ac:spMk id="5" creationId="{C8D64116-3B95-DFF5-B68C-12C5B8691C3B}"/>
          </ac:spMkLst>
        </pc:spChg>
        <pc:spChg chg="del">
          <ac:chgData name="Brian Vannarsdall" userId="5ce40d92-b3c0-4b8b-bf3f-b6e0ad05cfd8" providerId="ADAL" clId="{83FE5616-05B3-4259-A98C-85FD87C58152}" dt="2024-06-04T09:15:37.683" v="2243" actId="478"/>
          <ac:spMkLst>
            <pc:docMk/>
            <pc:sldMk cId="3634055773" sldId="34483"/>
            <ac:spMk id="6" creationId="{4A133861-CE0A-8AF7-43D5-ADAB9C3D0494}"/>
          </ac:spMkLst>
        </pc:spChg>
        <pc:picChg chg="add mod modCrop">
          <ac:chgData name="Brian Vannarsdall" userId="5ce40d92-b3c0-4b8b-bf3f-b6e0ad05cfd8" providerId="ADAL" clId="{83FE5616-05B3-4259-A98C-85FD87C58152}" dt="2024-06-04T09:16:02.012" v="2251" actId="1076"/>
          <ac:picMkLst>
            <pc:docMk/>
            <pc:sldMk cId="3634055773" sldId="34483"/>
            <ac:picMk id="4" creationId="{2E03D008-C0AB-AAC2-3468-9C30C1824C37}"/>
          </ac:picMkLst>
        </pc:picChg>
      </pc:sldChg>
      <pc:sldChg chg="addSp delSp modSp add mod ord replId delAnim">
        <pc:chgData name="Brian Vannarsdall" userId="5ce40d92-b3c0-4b8b-bf3f-b6e0ad05cfd8" providerId="ADAL" clId="{83FE5616-05B3-4259-A98C-85FD87C58152}" dt="2024-06-04T09:10:29.658" v="1704"/>
        <pc:sldMkLst>
          <pc:docMk/>
          <pc:sldMk cId="2569466405" sldId="34484"/>
        </pc:sldMkLst>
        <pc:spChg chg="mod">
          <ac:chgData name="Brian Vannarsdall" userId="5ce40d92-b3c0-4b8b-bf3f-b6e0ad05cfd8" providerId="ADAL" clId="{83FE5616-05B3-4259-A98C-85FD87C58152}" dt="2024-06-04T09:10:13.404" v="1702" actId="1076"/>
          <ac:spMkLst>
            <pc:docMk/>
            <pc:sldMk cId="2569466405" sldId="34484"/>
            <ac:spMk id="5" creationId="{C8D64116-3B95-DFF5-B68C-12C5B8691C3B}"/>
          </ac:spMkLst>
        </pc:spChg>
        <pc:spChg chg="del">
          <ac:chgData name="Brian Vannarsdall" userId="5ce40d92-b3c0-4b8b-bf3f-b6e0ad05cfd8" providerId="ADAL" clId="{83FE5616-05B3-4259-A98C-85FD87C58152}" dt="2024-06-04T09:09:42.926" v="1665" actId="478"/>
          <ac:spMkLst>
            <pc:docMk/>
            <pc:sldMk cId="2569466405" sldId="34484"/>
            <ac:spMk id="6" creationId="{4A133861-CE0A-8AF7-43D5-ADAB9C3D0494}"/>
          </ac:spMkLst>
        </pc:spChg>
        <pc:picChg chg="add mod">
          <ac:chgData name="Brian Vannarsdall" userId="5ce40d92-b3c0-4b8b-bf3f-b6e0ad05cfd8" providerId="ADAL" clId="{83FE5616-05B3-4259-A98C-85FD87C58152}" dt="2024-06-04T09:10:10.640" v="1701" actId="1076"/>
          <ac:picMkLst>
            <pc:docMk/>
            <pc:sldMk cId="2569466405" sldId="34484"/>
            <ac:picMk id="2" creationId="{EE9B0D6A-C909-DDC5-7361-4EBF1FFC9347}"/>
          </ac:picMkLst>
        </pc:picChg>
      </pc:sldChg>
      <pc:sldChg chg="addSp delSp modSp add mod modAnim">
        <pc:chgData name="Brian Vannarsdall" userId="5ce40d92-b3c0-4b8b-bf3f-b6e0ad05cfd8" providerId="ADAL" clId="{83FE5616-05B3-4259-A98C-85FD87C58152}" dt="2024-06-04T08:42:39.774" v="486" actId="1076"/>
        <pc:sldMkLst>
          <pc:docMk/>
          <pc:sldMk cId="217427695" sldId="34485"/>
        </pc:sldMkLst>
        <pc:spChg chg="mod">
          <ac:chgData name="Brian Vannarsdall" userId="5ce40d92-b3c0-4b8b-bf3f-b6e0ad05cfd8" providerId="ADAL" clId="{83FE5616-05B3-4259-A98C-85FD87C58152}" dt="2024-06-04T08:37:26.983" v="435" actId="6549"/>
          <ac:spMkLst>
            <pc:docMk/>
            <pc:sldMk cId="217427695" sldId="34485"/>
            <ac:spMk id="4" creationId="{19D48D50-EB68-CFD4-4781-F4AF7C330B16}"/>
          </ac:spMkLst>
        </pc:spChg>
        <pc:picChg chg="add del mod modCrop">
          <ac:chgData name="Brian Vannarsdall" userId="5ce40d92-b3c0-4b8b-bf3f-b6e0ad05cfd8" providerId="ADAL" clId="{83FE5616-05B3-4259-A98C-85FD87C58152}" dt="2024-06-04T08:40:29.581" v="439" actId="478"/>
          <ac:picMkLst>
            <pc:docMk/>
            <pc:sldMk cId="217427695" sldId="34485"/>
            <ac:picMk id="5" creationId="{CA63B66D-8A4A-32F1-18B3-C3D271A89D44}"/>
          </ac:picMkLst>
        </pc:picChg>
        <pc:picChg chg="add mod">
          <ac:chgData name="Brian Vannarsdall" userId="5ce40d92-b3c0-4b8b-bf3f-b6e0ad05cfd8" providerId="ADAL" clId="{83FE5616-05B3-4259-A98C-85FD87C58152}" dt="2024-06-04T08:41:27.069" v="442" actId="1076"/>
          <ac:picMkLst>
            <pc:docMk/>
            <pc:sldMk cId="217427695" sldId="34485"/>
            <ac:picMk id="6" creationId="{51A7A7BA-DD28-6401-9715-A6CD20BB8F9A}"/>
          </ac:picMkLst>
        </pc:picChg>
        <pc:cxnChg chg="add mod">
          <ac:chgData name="Brian Vannarsdall" userId="5ce40d92-b3c0-4b8b-bf3f-b6e0ad05cfd8" providerId="ADAL" clId="{83FE5616-05B3-4259-A98C-85FD87C58152}" dt="2024-06-04T08:42:39.774" v="486" actId="1076"/>
          <ac:cxnSpMkLst>
            <pc:docMk/>
            <pc:sldMk cId="217427695" sldId="34485"/>
            <ac:cxnSpMk id="8" creationId="{A25ACA23-0A4D-AFE7-EB4B-4996AA304B0B}"/>
          </ac:cxnSpMkLst>
        </pc:cxnChg>
        <pc:cxnChg chg="add mod">
          <ac:chgData name="Brian Vannarsdall" userId="5ce40d92-b3c0-4b8b-bf3f-b6e0ad05cfd8" providerId="ADAL" clId="{83FE5616-05B3-4259-A98C-85FD87C58152}" dt="2024-06-04T08:42:37.173" v="485" actId="1076"/>
          <ac:cxnSpMkLst>
            <pc:docMk/>
            <pc:sldMk cId="217427695" sldId="34485"/>
            <ac:cxnSpMk id="10" creationId="{D6CA07A1-4BF0-077C-9574-3ED87ADFC46A}"/>
          </ac:cxnSpMkLst>
        </pc:cxnChg>
        <pc:cxnChg chg="add del mod">
          <ac:chgData name="Brian Vannarsdall" userId="5ce40d92-b3c0-4b8b-bf3f-b6e0ad05cfd8" providerId="ADAL" clId="{83FE5616-05B3-4259-A98C-85FD87C58152}" dt="2024-06-04T08:42:30.902" v="483" actId="478"/>
          <ac:cxnSpMkLst>
            <pc:docMk/>
            <pc:sldMk cId="217427695" sldId="34485"/>
            <ac:cxnSpMk id="11" creationId="{86D2D0B3-C1C3-4753-0FD2-96DFCD38ED2C}"/>
          </ac:cxnSpMkLst>
        </pc:cxnChg>
        <pc:cxnChg chg="add mod">
          <ac:chgData name="Brian Vannarsdall" userId="5ce40d92-b3c0-4b8b-bf3f-b6e0ad05cfd8" providerId="ADAL" clId="{83FE5616-05B3-4259-A98C-85FD87C58152}" dt="2024-06-04T08:42:16.402" v="477" actId="1076"/>
          <ac:cxnSpMkLst>
            <pc:docMk/>
            <pc:sldMk cId="217427695" sldId="34485"/>
            <ac:cxnSpMk id="12" creationId="{87F18D46-BB43-92C2-D328-C101827FD98D}"/>
          </ac:cxnSpMkLst>
        </pc:cxnChg>
      </pc:sldChg>
      <pc:sldChg chg="addSp modSp add mod modAnim">
        <pc:chgData name="Brian Vannarsdall" userId="5ce40d92-b3c0-4b8b-bf3f-b6e0ad05cfd8" providerId="ADAL" clId="{83FE5616-05B3-4259-A98C-85FD87C58152}" dt="2024-06-04T08:44:31.948" v="497" actId="1076"/>
        <pc:sldMkLst>
          <pc:docMk/>
          <pc:sldMk cId="2939085871" sldId="34486"/>
        </pc:sldMkLst>
        <pc:spChg chg="mod">
          <ac:chgData name="Brian Vannarsdall" userId="5ce40d92-b3c0-4b8b-bf3f-b6e0ad05cfd8" providerId="ADAL" clId="{83FE5616-05B3-4259-A98C-85FD87C58152}" dt="2024-06-04T08:42:52.598" v="491" actId="20577"/>
          <ac:spMkLst>
            <pc:docMk/>
            <pc:sldMk cId="2939085871" sldId="34486"/>
            <ac:spMk id="4" creationId="{19D48D50-EB68-CFD4-4781-F4AF7C330B16}"/>
          </ac:spMkLst>
        </pc:spChg>
        <pc:picChg chg="add mod">
          <ac:chgData name="Brian Vannarsdall" userId="5ce40d92-b3c0-4b8b-bf3f-b6e0ad05cfd8" providerId="ADAL" clId="{83FE5616-05B3-4259-A98C-85FD87C58152}" dt="2024-06-04T08:43:29.961" v="495" actId="1076"/>
          <ac:picMkLst>
            <pc:docMk/>
            <pc:sldMk cId="2939085871" sldId="34486"/>
            <ac:picMk id="5" creationId="{0834D20A-7795-64ED-B5F5-A6B27536A9D9}"/>
          </ac:picMkLst>
        </pc:picChg>
        <pc:picChg chg="add mod">
          <ac:chgData name="Brian Vannarsdall" userId="5ce40d92-b3c0-4b8b-bf3f-b6e0ad05cfd8" providerId="ADAL" clId="{83FE5616-05B3-4259-A98C-85FD87C58152}" dt="2024-06-04T08:44:31.948" v="497" actId="1076"/>
          <ac:picMkLst>
            <pc:docMk/>
            <pc:sldMk cId="2939085871" sldId="34486"/>
            <ac:picMk id="6" creationId="{D9F40DE0-0658-9ABF-2384-548176C07FB3}"/>
          </ac:picMkLst>
        </pc:picChg>
      </pc:sldChg>
      <pc:sldChg chg="modSp add mod modAnim">
        <pc:chgData name="Brian Vannarsdall" userId="5ce40d92-b3c0-4b8b-bf3f-b6e0ad05cfd8" providerId="ADAL" clId="{83FE5616-05B3-4259-A98C-85FD87C58152}" dt="2024-06-04T08:53:45.683" v="774" actId="20577"/>
        <pc:sldMkLst>
          <pc:docMk/>
          <pc:sldMk cId="1856542856" sldId="34487"/>
        </pc:sldMkLst>
        <pc:spChg chg="mod">
          <ac:chgData name="Brian Vannarsdall" userId="5ce40d92-b3c0-4b8b-bf3f-b6e0ad05cfd8" providerId="ADAL" clId="{83FE5616-05B3-4259-A98C-85FD87C58152}" dt="2024-06-04T08:52:56.137" v="591" actId="20577"/>
          <ac:spMkLst>
            <pc:docMk/>
            <pc:sldMk cId="1856542856" sldId="34487"/>
            <ac:spMk id="2" creationId="{7EA1C239-2E68-3F6C-FF8F-536B6736CE6C}"/>
          </ac:spMkLst>
        </pc:spChg>
        <pc:spChg chg="mod">
          <ac:chgData name="Brian Vannarsdall" userId="5ce40d92-b3c0-4b8b-bf3f-b6e0ad05cfd8" providerId="ADAL" clId="{83FE5616-05B3-4259-A98C-85FD87C58152}" dt="2024-06-04T08:53:45.683" v="774" actId="20577"/>
          <ac:spMkLst>
            <pc:docMk/>
            <pc:sldMk cId="1856542856" sldId="34487"/>
            <ac:spMk id="6" creationId="{4A133861-CE0A-8AF7-43D5-ADAB9C3D0494}"/>
          </ac:spMkLst>
        </pc:spChg>
      </pc:sldChg>
      <pc:sldChg chg="add del">
        <pc:chgData name="Brian Vannarsdall" userId="5ce40d92-b3c0-4b8b-bf3f-b6e0ad05cfd8" providerId="ADAL" clId="{83FE5616-05B3-4259-A98C-85FD87C58152}" dt="2024-06-04T09:42:13.224" v="2668" actId="47"/>
        <pc:sldMkLst>
          <pc:docMk/>
          <pc:sldMk cId="3970770284" sldId="34488"/>
        </pc:sldMkLst>
      </pc:sldChg>
      <pc:sldChg chg="add">
        <pc:chgData name="Brian Vannarsdall" userId="5ce40d92-b3c0-4b8b-bf3f-b6e0ad05cfd8" providerId="ADAL" clId="{83FE5616-05B3-4259-A98C-85FD87C58152}" dt="2024-06-04T09:16:30.183" v="2253" actId="2890"/>
        <pc:sldMkLst>
          <pc:docMk/>
          <pc:sldMk cId="1326692232" sldId="34489"/>
        </pc:sldMkLst>
      </pc:sldChg>
      <pc:sldChg chg="addSp delSp modSp add del mod">
        <pc:chgData name="Brian Vannarsdall" userId="5ce40d92-b3c0-4b8b-bf3f-b6e0ad05cfd8" providerId="ADAL" clId="{83FE5616-05B3-4259-A98C-85FD87C58152}" dt="2024-06-04T09:19:19.090" v="2558" actId="47"/>
        <pc:sldMkLst>
          <pc:docMk/>
          <pc:sldMk cId="1138343868" sldId="34490"/>
        </pc:sldMkLst>
        <pc:spChg chg="del">
          <ac:chgData name="Brian Vannarsdall" userId="5ce40d92-b3c0-4b8b-bf3f-b6e0ad05cfd8" providerId="ADAL" clId="{83FE5616-05B3-4259-A98C-85FD87C58152}" dt="2024-06-04T09:19:11.927" v="2556" actId="478"/>
          <ac:spMkLst>
            <pc:docMk/>
            <pc:sldMk cId="1138343868" sldId="34490"/>
            <ac:spMk id="2" creationId="{4657086E-EF75-A3C1-CC88-AF8433AD275F}"/>
          </ac:spMkLst>
        </pc:spChg>
        <pc:spChg chg="add mod">
          <ac:chgData name="Brian Vannarsdall" userId="5ce40d92-b3c0-4b8b-bf3f-b6e0ad05cfd8" providerId="ADAL" clId="{83FE5616-05B3-4259-A98C-85FD87C58152}" dt="2024-06-04T09:19:11.937" v="2557" actId="27636"/>
          <ac:spMkLst>
            <pc:docMk/>
            <pc:sldMk cId="1138343868" sldId="34490"/>
            <ac:spMk id="5" creationId="{CCD0665B-7CD7-9084-386C-7B4033FE81E7}"/>
          </ac:spMkLst>
        </pc:spChg>
      </pc:sldChg>
      <pc:sldChg chg="add">
        <pc:chgData name="Brian Vannarsdall" userId="5ce40d92-b3c0-4b8b-bf3f-b6e0ad05cfd8" providerId="ADAL" clId="{83FE5616-05B3-4259-A98C-85FD87C58152}" dt="2024-06-04T09:43:48.503" v="2669" actId="2890"/>
        <pc:sldMkLst>
          <pc:docMk/>
          <pc:sldMk cId="2258350800" sldId="34490"/>
        </pc:sldMkLst>
      </pc:sldChg>
      <pc:sldMasterChg chg="addSldLayout delSldLayout">
        <pc:chgData name="Brian Vannarsdall" userId="5ce40d92-b3c0-4b8b-bf3f-b6e0ad05cfd8" providerId="ADAL" clId="{83FE5616-05B3-4259-A98C-85FD87C58152}" dt="2024-06-04T09:42:07.928" v="2667" actId="47"/>
        <pc:sldMasterMkLst>
          <pc:docMk/>
          <pc:sldMasterMk cId="1748180114" sldId="2147483687"/>
        </pc:sldMasterMkLst>
        <pc:sldLayoutChg chg="add del">
          <pc:chgData name="Brian Vannarsdall" userId="5ce40d92-b3c0-4b8b-bf3f-b6e0ad05cfd8" providerId="ADAL" clId="{83FE5616-05B3-4259-A98C-85FD87C58152}" dt="2024-06-04T09:42:07.928" v="2667" actId="47"/>
          <pc:sldLayoutMkLst>
            <pc:docMk/>
            <pc:sldMasterMk cId="1748180114" sldId="2147483687"/>
            <pc:sldLayoutMk cId="1061926514" sldId="2147483688"/>
          </pc:sldLayoutMkLst>
        </pc:sldLayoutChg>
      </pc:sldMasterChg>
      <pc:sldMasterChg chg="delSldLayout">
        <pc:chgData name="Brian Vannarsdall" userId="5ce40d92-b3c0-4b8b-bf3f-b6e0ad05cfd8" providerId="ADAL" clId="{83FE5616-05B3-4259-A98C-85FD87C58152}" dt="2024-06-04T08:19:53.928" v="33" actId="2696"/>
        <pc:sldMasterMkLst>
          <pc:docMk/>
          <pc:sldMasterMk cId="952620721" sldId="2147483745"/>
        </pc:sldMasterMkLst>
        <pc:sldLayoutChg chg="del">
          <pc:chgData name="Brian Vannarsdall" userId="5ce40d92-b3c0-4b8b-bf3f-b6e0ad05cfd8" providerId="ADAL" clId="{83FE5616-05B3-4259-A98C-85FD87C58152}" dt="2024-06-04T08:19:53.928" v="33" actId="2696"/>
          <pc:sldLayoutMkLst>
            <pc:docMk/>
            <pc:sldMasterMk cId="952620721" sldId="2147483745"/>
            <pc:sldLayoutMk cId="1859779354" sldId="2147483770"/>
          </pc:sldLayoutMkLst>
        </pc:sldLayoutChg>
        <pc:sldLayoutChg chg="del">
          <pc:chgData name="Brian Vannarsdall" userId="5ce40d92-b3c0-4b8b-bf3f-b6e0ad05cfd8" providerId="ADAL" clId="{83FE5616-05B3-4259-A98C-85FD87C58152}" dt="2024-06-04T08:19:53.928" v="33" actId="2696"/>
          <pc:sldLayoutMkLst>
            <pc:docMk/>
            <pc:sldMasterMk cId="952620721" sldId="2147483745"/>
            <pc:sldLayoutMk cId="1598661159" sldId="21474837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C9FBE88-BB89-4303-B7AA-EE623F9929F1}" type="datetimeFigureOut">
              <a:rPr lang="en-US" smtClean="0"/>
              <a:t>6/4/2024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42E041-E6AB-4FE0-908E-2008F2785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3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400" name="Google Shape;4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068febf0b5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068febf0b5_0_203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591" name="Google Shape;591;g2068febf0b5_0_20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defTabSz="931774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defTabSz="931774">
                <a:buClr>
                  <a:srgbClr val="000000"/>
                </a:buClr>
                <a:defRPr/>
              </a:pPr>
              <a:t>5</a:t>
            </a:fld>
            <a:endParaRPr sz="1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2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body" idx="1" hasCustomPrompt="1"/>
          </p:nvPr>
        </p:nvSpPr>
        <p:spPr>
          <a:xfrm>
            <a:off x="3123648" y="4871136"/>
            <a:ext cx="2813050" cy="3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 hasCustomPrompt="1"/>
          </p:nvPr>
        </p:nvSpPr>
        <p:spPr>
          <a:xfrm>
            <a:off x="3122972" y="4144151"/>
            <a:ext cx="6010395" cy="62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 Black"/>
              <a:buNone/>
              <a:defRPr sz="1800" b="1" cap="none">
                <a:solidFill>
                  <a:srgbClr val="16587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pic>
        <p:nvPicPr>
          <p:cNvPr id="17" name="Google Shape;17;p2" descr="A picture containing object, clock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106" y="2099027"/>
            <a:ext cx="5880805" cy="1711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92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4D9AE-AA34-FE0D-547D-92CF3DF7D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3" r="40516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3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BD91D-6481-6646-B33C-D45DD6357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3" r="40516"/>
          <a:stretch/>
        </p:blipFill>
        <p:spPr>
          <a:xfrm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 preserve="1" userDrawn="1">
  <p:cSld name="1_Custom Layout 2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9F6393-2632-ADCE-3077-C25338BF30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450BCD4-5CC3-ED2A-9F2B-6C905DD4C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94BA2-FF68-CF93-25A3-1898C7158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126"/>
            <a:ext cx="3922362" cy="185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D9334-7590-1897-7A99-7AB2DBF1B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8668"/>
            <a:ext cx="3917172" cy="1840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55B877-9F1B-3444-D9E4-7F2FD77DD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16"/>
          <a:stretch/>
        </p:blipFill>
        <p:spPr>
          <a:xfrm>
            <a:off x="0" y="4381229"/>
            <a:ext cx="3917172" cy="19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656028-7E63-397B-5BBC-1A53681CC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91" t="3756" r="12884" b="382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2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B42D6-E1F6-85E5-9184-FD4875116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91" t="3756" r="12884" b="382"/>
          <a:stretch/>
        </p:blipFill>
        <p:spPr>
          <a:xfrm flipH="1"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>
            <a:spLocks/>
          </p:cNvSpPr>
          <p:nvPr userDrawn="1"/>
        </p:nvSpPr>
        <p:spPr>
          <a:xfrm>
            <a:off x="8545899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80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idStart" userDrawn="1">
  <p:cSld name="1_SolidStar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/>
          <p:nvPr/>
        </p:nvSpPr>
        <p:spPr>
          <a:xfrm>
            <a:off x="0" y="0"/>
            <a:ext cx="12192000" cy="6700601"/>
          </a:xfrm>
          <a:prstGeom prst="rect">
            <a:avLst/>
          </a:prstGeom>
          <a:solidFill>
            <a:srgbClr val="0956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76" y="-1"/>
            <a:ext cx="11334661" cy="67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"/>
          <p:cNvSpPr txBox="1">
            <a:spLocks noGrp="1"/>
          </p:cNvSpPr>
          <p:nvPr>
            <p:ph type="body" idx="1" hasCustomPrompt="1"/>
          </p:nvPr>
        </p:nvSpPr>
        <p:spPr>
          <a:xfrm>
            <a:off x="3090802" y="2772692"/>
            <a:ext cx="6010395" cy="115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</a:pPr>
            <a:r>
              <a:rPr lang="en-US" sz="3200" b="1" dirty="0">
                <a:ea typeface="Roboto"/>
                <a:cs typeface="Roboto"/>
                <a:sym typeface="Roboto"/>
              </a:rPr>
              <a:t>THIS IS A KEY STATEMENT, CLAIM, OR ENDING THOUGHT.</a:t>
            </a:r>
          </a:p>
        </p:txBody>
      </p:sp>
      <p:pic>
        <p:nvPicPr>
          <p:cNvPr id="92" name="Google Shape;92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944" y="5231220"/>
            <a:ext cx="1229744" cy="1046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396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userDrawn="1">
  <p:cSld name="Content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body" idx="1" hasCustomPrompt="1"/>
          </p:nvPr>
        </p:nvSpPr>
        <p:spPr>
          <a:xfrm>
            <a:off x="797461" y="365760"/>
            <a:ext cx="10462800" cy="6189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65" name="Google Shape;165;p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8AD727-ADC7-025C-00C3-52C971E13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/>
          <a:lstStyle>
            <a:lvl1pPr>
              <a:buClr>
                <a:srgbClr val="005581"/>
              </a:buClr>
              <a:defRPr>
                <a:solidFill>
                  <a:srgbClr val="005581"/>
                </a:solidFill>
              </a:defRPr>
            </a:lvl1pPr>
            <a:lvl2pPr>
              <a:buClr>
                <a:srgbClr val="005581"/>
              </a:buClr>
              <a:defRPr>
                <a:solidFill>
                  <a:srgbClr val="005581"/>
                </a:solidFill>
              </a:defRPr>
            </a:lvl2pPr>
            <a:lvl3pPr>
              <a:buClr>
                <a:srgbClr val="005581"/>
              </a:buClr>
              <a:defRPr>
                <a:solidFill>
                  <a:srgbClr val="005581"/>
                </a:solidFill>
              </a:defRPr>
            </a:lvl3pPr>
            <a:lvl4pPr>
              <a:buClr>
                <a:srgbClr val="005581"/>
              </a:buClr>
              <a:defRPr>
                <a:solidFill>
                  <a:srgbClr val="005581"/>
                </a:solidFill>
              </a:defRPr>
            </a:lvl4pPr>
            <a:lvl5pPr>
              <a:buClr>
                <a:srgbClr val="005581"/>
              </a:buClr>
              <a:defRPr>
                <a:solidFill>
                  <a:srgbClr val="00558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26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4A13-9933-CB5A-062E-0BDB31561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08608" y="416111"/>
            <a:ext cx="10515600" cy="496014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B8206-56CC-8A84-8F5F-7199F82FE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48111-BC18-4E57-A175-416D98563F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126E9A5-BB1D-3B3D-8214-8CB527CF2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/>
          <a:lstStyle>
            <a:lvl1pPr>
              <a:buClr>
                <a:srgbClr val="005581"/>
              </a:buClr>
              <a:defRPr>
                <a:solidFill>
                  <a:srgbClr val="005581"/>
                </a:solidFill>
              </a:defRPr>
            </a:lvl1pPr>
            <a:lvl2pPr>
              <a:buClr>
                <a:srgbClr val="005581"/>
              </a:buClr>
              <a:defRPr>
                <a:solidFill>
                  <a:srgbClr val="005581"/>
                </a:solidFill>
              </a:defRPr>
            </a:lvl2pPr>
            <a:lvl3pPr>
              <a:buClr>
                <a:srgbClr val="005581"/>
              </a:buClr>
              <a:defRPr>
                <a:solidFill>
                  <a:srgbClr val="005581"/>
                </a:solidFill>
              </a:defRPr>
            </a:lvl3pPr>
            <a:lvl4pPr>
              <a:buClr>
                <a:srgbClr val="005581"/>
              </a:buClr>
              <a:defRPr>
                <a:solidFill>
                  <a:srgbClr val="005581"/>
                </a:solidFill>
              </a:defRPr>
            </a:lvl4pPr>
            <a:lvl5pPr>
              <a:buClr>
                <a:srgbClr val="005581"/>
              </a:buClr>
              <a:defRPr>
                <a:solidFill>
                  <a:srgbClr val="00558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95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/Image Left">
  <p:cSld name="Content w/Image Lef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body" idx="1" hasCustomPrompt="1"/>
          </p:nvPr>
        </p:nvSpPr>
        <p:spPr>
          <a:xfrm>
            <a:off x="4059935" y="365760"/>
            <a:ext cx="7081591" cy="7205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0" name="Google Shape;170;p21"/>
          <p:cNvSpPr txBox="1">
            <a:spLocks noGrp="1"/>
          </p:cNvSpPr>
          <p:nvPr>
            <p:ph type="body" idx="2"/>
          </p:nvPr>
        </p:nvSpPr>
        <p:spPr>
          <a:xfrm>
            <a:off x="4059935" y="1408175"/>
            <a:ext cx="7081591" cy="416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>
            <a:spLocks noGrp="1"/>
          </p:cNvSpPr>
          <p:nvPr>
            <p:ph type="pic" idx="3"/>
          </p:nvPr>
        </p:nvSpPr>
        <p:spPr>
          <a:xfrm>
            <a:off x="0" y="0"/>
            <a:ext cx="3282950" cy="66786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702572" y="6099199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2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 userDrawn="1">
  <p:cSld name="Divi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688985"/>
          </a:xfrm>
          <a:prstGeom prst="rect">
            <a:avLst/>
          </a:prstGeom>
          <a:solidFill>
            <a:srgbClr val="09567F"/>
          </a:solidFill>
          <a:ln w="12700" cap="flat" cmpd="sng">
            <a:solidFill>
              <a:srgbClr val="004B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85" y="5710685"/>
            <a:ext cx="748463" cy="6367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F5781-9D61-CDF3-3099-11ACB4B421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705" y="2797490"/>
            <a:ext cx="9028590" cy="1094003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898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103442" y="169931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2085137" y="2887714"/>
            <a:ext cx="2796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Less is more.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2085137" y="4372021"/>
            <a:ext cx="4047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Make it visually appealing.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7504119" y="1697115"/>
            <a:ext cx="3566684" cy="37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Avoid excessive animations and GIFs.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7504119" y="2920923"/>
            <a:ext cx="3219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Be mindful of bandwidth.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7504119" y="4318532"/>
            <a:ext cx="32832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 </a:t>
            </a:r>
            <a:r>
              <a:rPr lang="en-US" sz="1900" b="1" i="0" u="none" strike="noStrike" cap="none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considerate</a:t>
            </a: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with time.</a:t>
            </a:r>
            <a:endParaRPr sz="1900" b="1" dirty="0">
              <a:solidFill>
                <a:srgbClr val="00558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2085137" y="1611022"/>
            <a:ext cx="2796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Know your people.</a:t>
            </a:r>
            <a:endParaRPr sz="1900" b="1" dirty="0">
              <a:solidFill>
                <a:srgbClr val="00558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2085137" y="1932748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Start by tailoring your speech to the audience.</a:t>
            </a:r>
            <a:endParaRPr sz="1500" dirty="0">
              <a:solidFill>
                <a:srgbClr val="666666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2085137" y="3210827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Focus on a few bullet points to guide the conversation. Use an appendix for additional details and reference information.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2085137" y="4710780"/>
            <a:ext cx="39798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The right images tell the story, quickly.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7504120" y="2164554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Animations are cool. Until they’re not.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7504119" y="3214702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Videos are fantastic (when they’re not</a:t>
            </a:r>
            <a:br>
              <a:rPr lang="en-US" dirty="0">
                <a:cs typeface="Arial" panose="020B0604020202020204" pitchFamily="34" charset="0"/>
                <a:sym typeface="Source Sans Pro"/>
              </a:rPr>
            </a:br>
            <a:r>
              <a:rPr lang="en-US" dirty="0">
                <a:cs typeface="Arial" panose="020B0604020202020204" pitchFamily="34" charset="0"/>
                <a:sym typeface="Source Sans Pro"/>
              </a:rPr>
              <a:t>buffering).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7504119" y="4638971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Keep the message simple and put</a:t>
            </a:r>
            <a:br>
              <a:rPr lang="en-US" dirty="0">
                <a:cs typeface="Arial" panose="020B0604020202020204" pitchFamily="34" charset="0"/>
                <a:sym typeface="Source Sans Pro"/>
              </a:rPr>
            </a:br>
            <a:r>
              <a:rPr lang="en-US" dirty="0">
                <a:cs typeface="Arial" panose="020B0604020202020204" pitchFamily="34" charset="0"/>
                <a:sym typeface="Source Sans Pro"/>
              </a:rPr>
              <a:t>detailed slides at the end.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1261937" y="179996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3442" y="294898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36;p3"/>
          <p:cNvSpPr txBox="1"/>
          <p:nvPr/>
        </p:nvSpPr>
        <p:spPr>
          <a:xfrm>
            <a:off x="1261937" y="304963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103442" y="4319363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Google Shape;38;p3"/>
          <p:cNvSpPr txBox="1"/>
          <p:nvPr/>
        </p:nvSpPr>
        <p:spPr>
          <a:xfrm>
            <a:off x="1261937" y="4420014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6550049" y="169931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40;p3"/>
          <p:cNvSpPr txBox="1"/>
          <p:nvPr/>
        </p:nvSpPr>
        <p:spPr>
          <a:xfrm>
            <a:off x="6708543" y="179996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6550049" y="294898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42;p3"/>
          <p:cNvSpPr txBox="1"/>
          <p:nvPr/>
        </p:nvSpPr>
        <p:spPr>
          <a:xfrm>
            <a:off x="6708543" y="3049631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6550049" y="4318532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Google Shape;44;p3"/>
          <p:cNvSpPr txBox="1"/>
          <p:nvPr/>
        </p:nvSpPr>
        <p:spPr>
          <a:xfrm>
            <a:off x="6708543" y="441918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6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Google Shape;396;p36">
            <a:extLst>
              <a:ext uri="{FF2B5EF4-FFF2-40B4-BE49-F238E27FC236}">
                <a16:creationId xmlns:a16="http://schemas.microsoft.com/office/drawing/2014/main" id="{8EAE9493-0E19-A141-0068-C35A0BC6E0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1466" y="511406"/>
            <a:ext cx="7189861" cy="4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PRESENTATION BEST PRACTICES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oogle Shape;171;p21">
            <a:extLst>
              <a:ext uri="{FF2B5EF4-FFF2-40B4-BE49-F238E27FC236}">
                <a16:creationId xmlns:a16="http://schemas.microsoft.com/office/drawing/2014/main" id="{ADE86ADF-6C26-8FF8-56A1-58A171A01F3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08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/Image Right">
  <p:cSld name="1_Content w/Image Righ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body" idx="1" hasCustomPrompt="1"/>
          </p:nvPr>
        </p:nvSpPr>
        <p:spPr>
          <a:xfrm>
            <a:off x="702572" y="365760"/>
            <a:ext cx="7081591" cy="7205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2"/>
          </p:nvPr>
        </p:nvSpPr>
        <p:spPr>
          <a:xfrm>
            <a:off x="702572" y="1408175"/>
            <a:ext cx="7081591" cy="416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7" name="Google Shape;177;p22"/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72" y="61271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>
            <a:spLocks noGrp="1"/>
          </p:cNvSpPr>
          <p:nvPr>
            <p:ph type="pic" idx="3"/>
          </p:nvPr>
        </p:nvSpPr>
        <p:spPr>
          <a:xfrm>
            <a:off x="8909050" y="0"/>
            <a:ext cx="3282950" cy="66786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10950041" y="612711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931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w/Image">
  <p:cSld name="Divider w/Imag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0" y="0"/>
            <a:ext cx="12192000" cy="6688985"/>
          </a:xfrm>
          <a:prstGeom prst="rect">
            <a:avLst/>
          </a:prstGeom>
          <a:solidFill>
            <a:srgbClr val="09567F"/>
          </a:solidFill>
          <a:ln w="12700" cap="flat" cmpd="sng">
            <a:solidFill>
              <a:srgbClr val="004B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825445" y="2460914"/>
            <a:ext cx="5282216" cy="92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2"/>
          </p:nvPr>
        </p:nvSpPr>
        <p:spPr>
          <a:xfrm>
            <a:off x="825445" y="3552404"/>
            <a:ext cx="5270557" cy="177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Google Shape;188;p24"/>
          <p:cNvSpPr>
            <a:spLocks noGrp="1"/>
          </p:cNvSpPr>
          <p:nvPr>
            <p:ph type="pic" idx="3"/>
          </p:nvPr>
        </p:nvSpPr>
        <p:spPr>
          <a:xfrm>
            <a:off x="8909050" y="0"/>
            <a:ext cx="3282950" cy="6678613"/>
          </a:xfrm>
          <a:prstGeom prst="rect">
            <a:avLst/>
          </a:prstGeom>
          <a:noFill/>
          <a:ln>
            <a:noFill/>
          </a:ln>
        </p:spPr>
      </p:sp>
      <p:pic>
        <p:nvPicPr>
          <p:cNvPr id="189" name="Google Shape;189;p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85" y="5710685"/>
            <a:ext cx="748463" cy="636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409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Stats">
  <p:cSld name="Content + Stat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body" idx="1" hasCustomPrompt="1"/>
          </p:nvPr>
        </p:nvSpPr>
        <p:spPr>
          <a:xfrm>
            <a:off x="797461" y="365760"/>
            <a:ext cx="10462800" cy="7283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2"/>
          </p:nvPr>
        </p:nvSpPr>
        <p:spPr>
          <a:xfrm>
            <a:off x="797460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3"/>
          </p:nvPr>
        </p:nvSpPr>
        <p:spPr>
          <a:xfrm>
            <a:off x="3486323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4"/>
          </p:nvPr>
        </p:nvSpPr>
        <p:spPr>
          <a:xfrm>
            <a:off x="6181536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5"/>
          </p:nvPr>
        </p:nvSpPr>
        <p:spPr>
          <a:xfrm>
            <a:off x="8876749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6" hasCustomPrompt="1"/>
          </p:nvPr>
        </p:nvSpPr>
        <p:spPr>
          <a:xfrm>
            <a:off x="800100" y="2862072"/>
            <a:ext cx="2377722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18288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7" hasCustomPrompt="1"/>
          </p:nvPr>
        </p:nvSpPr>
        <p:spPr>
          <a:xfrm>
            <a:off x="3486856" y="2862072"/>
            <a:ext cx="2377722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8" hasCustomPrompt="1"/>
          </p:nvPr>
        </p:nvSpPr>
        <p:spPr>
          <a:xfrm>
            <a:off x="6179255" y="2862072"/>
            <a:ext cx="238860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9" hasCustomPrompt="1"/>
          </p:nvPr>
        </p:nvSpPr>
        <p:spPr>
          <a:xfrm>
            <a:off x="8871655" y="2862072"/>
            <a:ext cx="238860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00" name="Google Shape;200;p25"/>
          <p:cNvSpPr txBox="1">
            <a:spLocks noGrp="1"/>
          </p:cNvSpPr>
          <p:nvPr>
            <p:ph type="body" idx="13"/>
          </p:nvPr>
        </p:nvSpPr>
        <p:spPr>
          <a:xfrm>
            <a:off x="806627" y="1408176"/>
            <a:ext cx="10485149" cy="83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4C4B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02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Table">
  <p:cSld name="Header + Tabl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>
            <a:spLocks noGrp="1"/>
          </p:cNvSpPr>
          <p:nvPr>
            <p:ph type="tbl" idx="2"/>
          </p:nvPr>
        </p:nvSpPr>
        <p:spPr>
          <a:xfrm>
            <a:off x="810779" y="1408176"/>
            <a:ext cx="10363303" cy="402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table</a:t>
            </a:r>
            <a:endParaRPr dirty="0"/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1" hasCustomPrompt="1"/>
          </p:nvPr>
        </p:nvSpPr>
        <p:spPr>
          <a:xfrm>
            <a:off x="810585" y="365759"/>
            <a:ext cx="10346157" cy="6729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06" name="Google Shape;206;p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80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OGOS">
  <p:cSld name="1_LOGO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 descr="A screenshot of a video game&#10;&#10;Description automatically generated with low confidence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1" y="1564736"/>
            <a:ext cx="2574363" cy="39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 descr="Logo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3877344"/>
            <a:ext cx="2072267" cy="37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 descr="A picture containing object, indoor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2133102"/>
            <a:ext cx="3944679" cy="3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4433047"/>
            <a:ext cx="2740151" cy="39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 descr="A close up of a sign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4434377"/>
            <a:ext cx="2141372" cy="3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 descr="A close up of a sign&#10;&#10;Description automatically generated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13" y="2147244"/>
            <a:ext cx="2308667" cy="3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 descr="A close up of a sign&#10;&#10;Description automatically generated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13" y="2719479"/>
            <a:ext cx="1733107" cy="38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 descr="A picture containing object, clock&#10;&#10;Description automatically generated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3298708"/>
            <a:ext cx="3067934" cy="39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 descr="A close up of a sign&#10;&#10;Description automatically generated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4442054"/>
            <a:ext cx="2296633" cy="3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2707031"/>
            <a:ext cx="1193372" cy="38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 descr="A close up of a sign&#10;&#10;Description automatically generated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3279731"/>
            <a:ext cx="1984204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 descr="A close up of a sign&#10;&#10;Description automatically generated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3870361"/>
            <a:ext cx="2264735" cy="38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 descr="A picture containing object, sky, clock&#10;&#10;Description automatically generated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676" y="1564274"/>
            <a:ext cx="2975100" cy="3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 descr="A picture containing object&#10;&#10;Description automatically generated"/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816" y="2133566"/>
            <a:ext cx="2459665" cy="39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 descr="A picture containing object, clock&#10;&#10;Description automatically generated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2707495"/>
            <a:ext cx="2328512" cy="39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 descr="A close up of a sign&#10;&#10;Description automatically generated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676" y="3279731"/>
            <a:ext cx="2619153" cy="40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A picture containing object, clock, sky&#10;&#10;Description automatically generated"/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3854387"/>
            <a:ext cx="2596347" cy="39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 rotWithShape="1"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5025257"/>
            <a:ext cx="1366251" cy="39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68" y="5022043"/>
            <a:ext cx="2120582" cy="40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 descr="Logo&#10;&#10;Description automatically generated"/>
          <p:cNvPicPr preferRelativeResize="0"/>
          <p:nvPr/>
        </p:nvPicPr>
        <p:blipFill rotWithShape="1">
          <a:blip r:embed="rId2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1" y="5015427"/>
            <a:ext cx="2792901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96;p36">
            <a:extLst>
              <a:ext uri="{FF2B5EF4-FFF2-40B4-BE49-F238E27FC236}">
                <a16:creationId xmlns:a16="http://schemas.microsoft.com/office/drawing/2014/main" id="{A4BE4208-C874-9474-E7F3-41F8C28BD7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1467" y="511406"/>
            <a:ext cx="6139376" cy="4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COPY &amp; PASTE LOGOS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951B95E-BCAD-F1F2-DE83-5E8BC70F40A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066" y="5643720"/>
            <a:ext cx="1029643" cy="871549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5B0C717-34DA-8E1E-D32D-5E7FD800E26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073" y="1564352"/>
            <a:ext cx="2120582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5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364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5;p42">
            <a:extLst>
              <a:ext uri="{FF2B5EF4-FFF2-40B4-BE49-F238E27FC236}">
                <a16:creationId xmlns:a16="http://schemas.microsoft.com/office/drawing/2014/main" id="{52EE6AA9-DA0C-44F2-CA43-6DA894E7E0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837"/>
            <a:ext cx="12192000" cy="90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Google Shape;486;p42">
            <a:extLst>
              <a:ext uri="{FF2B5EF4-FFF2-40B4-BE49-F238E27FC236}">
                <a16:creationId xmlns:a16="http://schemas.microsoft.com/office/drawing/2014/main" id="{4B201C51-A450-68B8-A64F-B52008E1B527}"/>
              </a:ext>
            </a:extLst>
          </p:cNvPr>
          <p:cNvSpPr/>
          <p:nvPr userDrawn="1"/>
        </p:nvSpPr>
        <p:spPr>
          <a:xfrm>
            <a:off x="155425" y="1126800"/>
            <a:ext cx="11909100" cy="49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5" name="Google Shape;487;p42">
            <a:extLst>
              <a:ext uri="{FF2B5EF4-FFF2-40B4-BE49-F238E27FC236}">
                <a16:creationId xmlns:a16="http://schemas.microsoft.com/office/drawing/2014/main" id="{39DE4402-F599-7C6B-CB9D-343E282A1222}"/>
              </a:ext>
            </a:extLst>
          </p:cNvPr>
          <p:cNvSpPr/>
          <p:nvPr userDrawn="1"/>
        </p:nvSpPr>
        <p:spPr>
          <a:xfrm>
            <a:off x="794725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6" name="Google Shape;488;p42">
            <a:extLst>
              <a:ext uri="{FF2B5EF4-FFF2-40B4-BE49-F238E27FC236}">
                <a16:creationId xmlns:a16="http://schemas.microsoft.com/office/drawing/2014/main" id="{EF9BAB60-AD9F-BAEC-9647-D09D3DE97FA1}"/>
              </a:ext>
            </a:extLst>
          </p:cNvPr>
          <p:cNvSpPr/>
          <p:nvPr userDrawn="1"/>
        </p:nvSpPr>
        <p:spPr>
          <a:xfrm>
            <a:off x="4395550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7" name="Google Shape;489;p42">
            <a:extLst>
              <a:ext uri="{FF2B5EF4-FFF2-40B4-BE49-F238E27FC236}">
                <a16:creationId xmlns:a16="http://schemas.microsoft.com/office/drawing/2014/main" id="{12F7A008-C087-81FB-0570-169D0456AACB}"/>
              </a:ext>
            </a:extLst>
          </p:cNvPr>
          <p:cNvSpPr/>
          <p:nvPr userDrawn="1"/>
        </p:nvSpPr>
        <p:spPr>
          <a:xfrm>
            <a:off x="7996375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8" name="Google Shape;490;p42">
            <a:extLst>
              <a:ext uri="{FF2B5EF4-FFF2-40B4-BE49-F238E27FC236}">
                <a16:creationId xmlns:a16="http://schemas.microsoft.com/office/drawing/2014/main" id="{BEE7FC31-1C61-2CC2-7195-900A9C29D804}"/>
              </a:ext>
            </a:extLst>
          </p:cNvPr>
          <p:cNvSpPr/>
          <p:nvPr userDrawn="1"/>
        </p:nvSpPr>
        <p:spPr>
          <a:xfrm>
            <a:off x="874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9" name="Google Shape;491;p42">
            <a:extLst>
              <a:ext uri="{FF2B5EF4-FFF2-40B4-BE49-F238E27FC236}">
                <a16:creationId xmlns:a16="http://schemas.microsoft.com/office/drawing/2014/main" id="{9F104768-5E95-DFEA-0E27-0047101CDAB0}"/>
              </a:ext>
            </a:extLst>
          </p:cNvPr>
          <p:cNvSpPr/>
          <p:nvPr userDrawn="1"/>
        </p:nvSpPr>
        <p:spPr>
          <a:xfrm>
            <a:off x="4473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0" name="Google Shape;492;p42">
            <a:extLst>
              <a:ext uri="{FF2B5EF4-FFF2-40B4-BE49-F238E27FC236}">
                <a16:creationId xmlns:a16="http://schemas.microsoft.com/office/drawing/2014/main" id="{F70A1B8E-9423-8498-7424-A0558AD0FD69}"/>
              </a:ext>
            </a:extLst>
          </p:cNvPr>
          <p:cNvSpPr/>
          <p:nvPr userDrawn="1"/>
        </p:nvSpPr>
        <p:spPr>
          <a:xfrm>
            <a:off x="8072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A74E29-499E-55CB-0CD2-4D81DC5F5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9216" y="-114263"/>
            <a:ext cx="6578353" cy="255327"/>
          </a:xfrm>
          <a:prstGeom prst="rect">
            <a:avLst/>
          </a:prstGeom>
        </p:spPr>
        <p:txBody>
          <a:bodyPr/>
          <a:lstStyle>
            <a:lvl1pPr marL="50800" indent="0" algn="ctr">
              <a:buNone/>
              <a:defRPr lang="en-US" sz="3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29D3077-64A4-ED13-F761-E7D9E75804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79216" y="369402"/>
            <a:ext cx="6578353" cy="318625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 algn="ctr">
              <a:buNone/>
              <a:defRPr lang="en-US" sz="18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CDCE5C-BF84-BB65-F7FA-09E8F0EA5B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2219419" y="1195062"/>
            <a:ext cx="3017312" cy="358775"/>
          </a:xfrm>
          <a:prstGeom prst="rect">
            <a:avLst/>
          </a:prstGeom>
        </p:spPr>
        <p:txBody>
          <a:bodyPr anchor="b">
            <a:noAutofit/>
          </a:bodyPr>
          <a:lstStyle>
            <a:lvl1pPr marL="50800" indent="0" algn="ctr">
              <a:buNone/>
              <a:defRPr sz="1600" b="1">
                <a:solidFill>
                  <a:srgbClr val="F36E2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POINT: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BC7941-219E-0836-D8E9-3739745A17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2796" y="1195062"/>
            <a:ext cx="4482730" cy="366513"/>
          </a:xfrm>
          <a:prstGeom prst="rect">
            <a:avLst/>
          </a:prstGeom>
        </p:spPr>
        <p:txBody>
          <a:bodyPr anchor="b">
            <a:noAutofit/>
          </a:bodyPr>
          <a:lstStyle>
            <a:lvl1pPr marL="5080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THIS IS SOME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32C1A10-6B5C-BD6D-1913-570B87C5D2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7238" y="2256530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142B5DF-FF94-31E6-318A-A3600F1B0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763" y="2255656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F4638801-97E7-9303-D122-76FDCF5123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7063" y="2255656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2" name="Google Shape;260;p32">
            <a:extLst>
              <a:ext uri="{FF2B5EF4-FFF2-40B4-BE49-F238E27FC236}">
                <a16:creationId xmlns:a16="http://schemas.microsoft.com/office/drawing/2014/main" id="{4D61FFA3-7445-CB60-3612-8418105F8E9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938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Card">
  <p:cSld name="End Car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>
            <a:spLocks noGrp="1"/>
          </p:cNvSpPr>
          <p:nvPr>
            <p:ph type="pic" idx="2"/>
          </p:nvPr>
        </p:nvSpPr>
        <p:spPr>
          <a:xfrm>
            <a:off x="8519932" y="5068"/>
            <a:ext cx="3657600" cy="6674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6" name="Google Shape;216;p28"/>
          <p:cNvSpPr>
            <a:spLocks noGrp="1"/>
          </p:cNvSpPr>
          <p:nvPr>
            <p:ph type="pic" idx="3"/>
          </p:nvPr>
        </p:nvSpPr>
        <p:spPr>
          <a:xfrm>
            <a:off x="800100" y="1463040"/>
            <a:ext cx="1747838" cy="1766888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28"/>
          <p:cNvSpPr txBox="1">
            <a:spLocks noGrp="1"/>
          </p:cNvSpPr>
          <p:nvPr>
            <p:ph type="body" idx="1"/>
          </p:nvPr>
        </p:nvSpPr>
        <p:spPr>
          <a:xfrm>
            <a:off x="2981394" y="2070363"/>
            <a:ext cx="3574410" cy="34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 i="0" cap="none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4"/>
          </p:nvPr>
        </p:nvSpPr>
        <p:spPr>
          <a:xfrm>
            <a:off x="2981394" y="2508315"/>
            <a:ext cx="3574410" cy="133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Google Shape;219;p28"/>
          <p:cNvSpPr txBox="1">
            <a:spLocks noGrp="1"/>
          </p:cNvSpPr>
          <p:nvPr>
            <p:ph type="body" idx="5" hasCustomPrompt="1"/>
          </p:nvPr>
        </p:nvSpPr>
        <p:spPr>
          <a:xfrm>
            <a:off x="790413" y="365759"/>
            <a:ext cx="7079680" cy="7127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6"/>
          </p:nvPr>
        </p:nvSpPr>
        <p:spPr>
          <a:xfrm>
            <a:off x="2970047" y="1463040"/>
            <a:ext cx="3568976" cy="51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 Black"/>
              <a:buNone/>
              <a:defRPr sz="1800" cap="none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1" name="Google Shape;221;p2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6127116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08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ctrTitle"/>
          </p:nvPr>
        </p:nvSpPr>
        <p:spPr>
          <a:xfrm>
            <a:off x="415610" y="992767"/>
            <a:ext cx="113613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65" name="Google Shape;265;p3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1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66" name="Google Shape;266;p33"/>
          <p:cNvSpPr txBox="1">
            <a:spLocks noGrp="1"/>
          </p:cNvSpPr>
          <p:nvPr>
            <p:ph type="sldNum" idx="12"/>
          </p:nvPr>
        </p:nvSpPr>
        <p:spPr>
          <a:xfrm>
            <a:off x="11460300" y="6235378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72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body" idx="1" hasCustomPrompt="1"/>
          </p:nvPr>
        </p:nvSpPr>
        <p:spPr>
          <a:xfrm>
            <a:off x="3123648" y="4871136"/>
            <a:ext cx="2813050" cy="3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Date</a:t>
            </a: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 hasCustomPrompt="1"/>
          </p:nvPr>
        </p:nvSpPr>
        <p:spPr>
          <a:xfrm>
            <a:off x="3122972" y="4144151"/>
            <a:ext cx="6010395" cy="62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 Black"/>
              <a:buNone/>
              <a:defRPr sz="1800" b="1" cap="none">
                <a:solidFill>
                  <a:srgbClr val="16587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pic>
        <p:nvPicPr>
          <p:cNvPr id="17" name="Google Shape;17;p2" descr="A picture containing object, clock&#10;&#10;Description automatically generated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106" y="2099027"/>
            <a:ext cx="5880805" cy="1711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854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103442" y="169931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2;p3"/>
          <p:cNvSpPr txBox="1"/>
          <p:nvPr/>
        </p:nvSpPr>
        <p:spPr>
          <a:xfrm>
            <a:off x="2085137" y="2887714"/>
            <a:ext cx="2796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Less is more.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2085137" y="4372021"/>
            <a:ext cx="4047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Make it visually appealing.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7504119" y="1697115"/>
            <a:ext cx="3566684" cy="37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Avoid excessive animations and GIFs.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7504119" y="2920923"/>
            <a:ext cx="3219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900" b="1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Robot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Roboto"/>
              </a:rPr>
              <a:t>Be mindful of bandwidth.</a:t>
            </a:r>
            <a:endParaRPr dirty="0">
              <a:cs typeface="Arial" panose="020B0604020202020204" pitchFamily="34" charset="0"/>
              <a:sym typeface="Roboto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7504119" y="4318532"/>
            <a:ext cx="32832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 </a:t>
            </a:r>
            <a:r>
              <a:rPr lang="en-US" sz="1900" b="1" i="0" u="none" strike="noStrike" cap="none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considerate</a:t>
            </a: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with time.</a:t>
            </a:r>
            <a:endParaRPr sz="1900" b="1" dirty="0">
              <a:solidFill>
                <a:srgbClr val="00558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2085137" y="1611022"/>
            <a:ext cx="27966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558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Know your people.</a:t>
            </a:r>
            <a:endParaRPr sz="1900" b="1" dirty="0">
              <a:solidFill>
                <a:srgbClr val="00558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2085137" y="1932748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Start by tailoring your speech to the audience.</a:t>
            </a:r>
            <a:endParaRPr sz="1500" dirty="0">
              <a:solidFill>
                <a:srgbClr val="666666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2085137" y="3210827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Focus on a few bullet points to guide the conversation. Use an appendix for additional details and reference information.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2085137" y="4710780"/>
            <a:ext cx="39798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The right images tell the story, quickly.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7504120" y="2164554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Animations are cool. Until they’re not.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7504119" y="3214702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Videos are fantastic (when they’re not</a:t>
            </a:r>
            <a:br>
              <a:rPr lang="en-US" dirty="0">
                <a:cs typeface="Arial" panose="020B0604020202020204" pitchFamily="34" charset="0"/>
                <a:sym typeface="Source Sans Pro"/>
              </a:rPr>
            </a:br>
            <a:r>
              <a:rPr lang="en-US" dirty="0">
                <a:cs typeface="Arial" panose="020B0604020202020204" pitchFamily="34" charset="0"/>
                <a:sym typeface="Source Sans Pro"/>
              </a:rPr>
              <a:t>buffering).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7504119" y="4638971"/>
            <a:ext cx="3704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ea typeface="Source Sans Pro"/>
                <a:cs typeface="Source Sans Pro"/>
              </a:defRPr>
            </a:lvl1pPr>
          </a:lstStyle>
          <a:p>
            <a:pPr lvl="0"/>
            <a:r>
              <a:rPr lang="en-US" dirty="0">
                <a:cs typeface="Arial" panose="020B0604020202020204" pitchFamily="34" charset="0"/>
                <a:sym typeface="Source Sans Pro"/>
              </a:rPr>
              <a:t>Keep the message simple and put</a:t>
            </a:r>
            <a:br>
              <a:rPr lang="en-US" dirty="0">
                <a:cs typeface="Arial" panose="020B0604020202020204" pitchFamily="34" charset="0"/>
                <a:sym typeface="Source Sans Pro"/>
              </a:rPr>
            </a:br>
            <a:r>
              <a:rPr lang="en-US" dirty="0">
                <a:cs typeface="Arial" panose="020B0604020202020204" pitchFamily="34" charset="0"/>
                <a:sym typeface="Source Sans Pro"/>
              </a:rPr>
              <a:t>detailed slides at the end.</a:t>
            </a:r>
            <a:endParaRPr dirty="0"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1261937" y="179996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3442" y="294898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36;p3"/>
          <p:cNvSpPr txBox="1"/>
          <p:nvPr/>
        </p:nvSpPr>
        <p:spPr>
          <a:xfrm>
            <a:off x="1261937" y="304963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103442" y="4319363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Google Shape;38;p3"/>
          <p:cNvSpPr txBox="1"/>
          <p:nvPr/>
        </p:nvSpPr>
        <p:spPr>
          <a:xfrm>
            <a:off x="1261937" y="4420014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6550049" y="169931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40;p3"/>
          <p:cNvSpPr txBox="1"/>
          <p:nvPr/>
        </p:nvSpPr>
        <p:spPr>
          <a:xfrm>
            <a:off x="6708543" y="179996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6550049" y="2948981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42;p3"/>
          <p:cNvSpPr txBox="1"/>
          <p:nvPr/>
        </p:nvSpPr>
        <p:spPr>
          <a:xfrm>
            <a:off x="6708543" y="3049631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6550049" y="4318532"/>
            <a:ext cx="655200" cy="62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16D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Google Shape;44;p3"/>
          <p:cNvSpPr txBox="1"/>
          <p:nvPr/>
        </p:nvSpPr>
        <p:spPr>
          <a:xfrm>
            <a:off x="6708543" y="4419182"/>
            <a:ext cx="3381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6</a:t>
            </a:r>
            <a:endParaRPr sz="2200" b="1" dirty="0">
              <a:solidFill>
                <a:srgbClr val="FFFFFF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Google Shape;396;p36">
            <a:extLst>
              <a:ext uri="{FF2B5EF4-FFF2-40B4-BE49-F238E27FC236}">
                <a16:creationId xmlns:a16="http://schemas.microsoft.com/office/drawing/2014/main" id="{8EAE9493-0E19-A141-0068-C35A0BC6E0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1466" y="511406"/>
            <a:ext cx="7189861" cy="4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PRESENTATION BEST PRACTICES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oogle Shape;171;p21">
            <a:extLst>
              <a:ext uri="{FF2B5EF4-FFF2-40B4-BE49-F238E27FC236}">
                <a16:creationId xmlns:a16="http://schemas.microsoft.com/office/drawing/2014/main" id="{ADE86ADF-6C26-8FF8-56A1-58A171A01F3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0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userDrawn="1">
  <p:cSld name="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D835D-CFCC-61E8-9850-756A5618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" t="8236" r="-228" b="9439"/>
          <a:stretch/>
        </p:blipFill>
        <p:spPr>
          <a:xfrm>
            <a:off x="-1" y="360678"/>
            <a:ext cx="3643425" cy="2012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634C0-75B8-79DD-A66A-E888EF64C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7" b="10979"/>
          <a:stretch/>
        </p:blipFill>
        <p:spPr>
          <a:xfrm>
            <a:off x="0" y="4437549"/>
            <a:ext cx="3646100" cy="1795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82D3E-52B9-F428-102F-1F360E5688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2033"/>
            <a:ext cx="3646100" cy="19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54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userDrawn="1">
  <p:cSld name="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D835D-CFCC-61E8-9850-756A5618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" t="8236" r="-228" b="9439"/>
          <a:stretch/>
        </p:blipFill>
        <p:spPr>
          <a:xfrm>
            <a:off x="-1" y="360678"/>
            <a:ext cx="3643425" cy="2012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634C0-75B8-79DD-A66A-E888EF64C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7" b="10979"/>
          <a:stretch/>
        </p:blipFill>
        <p:spPr>
          <a:xfrm>
            <a:off x="0" y="4437549"/>
            <a:ext cx="3646100" cy="1795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82D3E-52B9-F428-102F-1F360E5688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52033"/>
            <a:ext cx="3646100" cy="19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00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51ADF6-6022-9DEA-CA9F-6806F51A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8" t="111" r="50339" b="133"/>
          <a:stretch/>
        </p:blipFill>
        <p:spPr>
          <a:xfrm flipH="1"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68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51ADF6-6022-9DEA-CA9F-6806F51A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8" t="111" r="50339" b="133"/>
          <a:stretch/>
        </p:blipFill>
        <p:spPr>
          <a:xfrm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89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 userDrawn="1">
  <p:cSld name="Custom Layout 2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70" b="-29069"/>
          <a:stretch/>
        </p:blipFill>
        <p:spPr>
          <a:xfrm>
            <a:off x="-1" y="584700"/>
            <a:ext cx="3646100" cy="243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0" r="1980" b="22296"/>
          <a:stretch/>
        </p:blipFill>
        <p:spPr>
          <a:xfrm>
            <a:off x="0" y="2411600"/>
            <a:ext cx="3646100" cy="171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45" b="17498"/>
          <a:stretch/>
        </p:blipFill>
        <p:spPr>
          <a:xfrm>
            <a:off x="0" y="584700"/>
            <a:ext cx="3643425" cy="171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80" b="-37180"/>
          <a:stretch/>
        </p:blipFill>
        <p:spPr>
          <a:xfrm>
            <a:off x="0" y="2411600"/>
            <a:ext cx="3646100" cy="273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50" b="-29649"/>
          <a:stretch/>
        </p:blipFill>
        <p:spPr>
          <a:xfrm>
            <a:off x="-13" y="4238500"/>
            <a:ext cx="3643443" cy="24301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DCA86F3-C591-ECAF-745B-F44DC46451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D3578B3-540A-C32B-0048-16A27EFDB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</p:spTree>
    <p:extLst>
      <p:ext uri="{BB962C8B-B14F-4D97-AF65-F5344CB8AC3E}">
        <p14:creationId xmlns:p14="http://schemas.microsoft.com/office/powerpoint/2010/main" val="3021643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714D-2805-2D28-0DAE-C103225AD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9" r="14951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83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02304-8014-6E83-F095-08C001E08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9" r="14951"/>
          <a:stretch/>
        </p:blipFill>
        <p:spPr>
          <a:xfrm flipH="1">
            <a:off x="8545900" y="0"/>
            <a:ext cx="3646100" cy="66760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D462FDC-5BFF-66C4-D5DF-D5E348B0BD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385FC10-EB7C-99BE-853D-71C02ECA7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08767-9E37-C7DD-0C65-46857405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267"/>
            <a:ext cx="3628744" cy="1711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63898-0F69-5FEA-D9C1-E6A4BA0807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50" y="2448184"/>
            <a:ext cx="3666850" cy="1721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29DCCE-3B0A-76AB-F5EF-F2B7067FFF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4735"/>
            <a:ext cx="3628745" cy="16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30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4D9AE-AA34-FE0D-547D-92CF3DF7D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3" r="40516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53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BD91D-6481-6646-B33C-D45DD6357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3" r="40516"/>
          <a:stretch/>
        </p:blipFill>
        <p:spPr>
          <a:xfrm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16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 preserve="1" userDrawn="1">
  <p:cSld name="1_Custom Layout 2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9F6393-2632-ADCE-3077-C25338BF30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450BCD4-5CC3-ED2A-9F2B-6C905DD4C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94BA2-FF68-CF93-25A3-1898C7158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126"/>
            <a:ext cx="3922362" cy="185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D9334-7590-1897-7A99-7AB2DBF1B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8668"/>
            <a:ext cx="3917172" cy="1840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55B877-9F1B-3444-D9E4-7F2FD77DD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16"/>
          <a:stretch/>
        </p:blipFill>
        <p:spPr>
          <a:xfrm>
            <a:off x="0" y="4381229"/>
            <a:ext cx="3917172" cy="19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5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51ADF6-6022-9DEA-CA9F-6806F51A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8" t="111" r="50339" b="133"/>
          <a:stretch/>
        </p:blipFill>
        <p:spPr>
          <a:xfrm flipH="1"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2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656028-7E63-397B-5BBC-1A53681CC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91" t="3756" r="12884" b="382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5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B42D6-E1F6-85E5-9184-FD4875116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91" t="3756" r="12884" b="382"/>
          <a:stretch/>
        </p:blipFill>
        <p:spPr>
          <a:xfrm flipH="1"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>
            <a:spLocks/>
          </p:cNvSpPr>
          <p:nvPr userDrawn="1"/>
        </p:nvSpPr>
        <p:spPr>
          <a:xfrm>
            <a:off x="8545899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1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idStart" userDrawn="1">
  <p:cSld name="1_SolidStar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/>
          <p:nvPr/>
        </p:nvSpPr>
        <p:spPr>
          <a:xfrm>
            <a:off x="0" y="0"/>
            <a:ext cx="12192000" cy="6700601"/>
          </a:xfrm>
          <a:prstGeom prst="rect">
            <a:avLst/>
          </a:prstGeom>
          <a:solidFill>
            <a:srgbClr val="0956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76" y="-1"/>
            <a:ext cx="11334661" cy="67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"/>
          <p:cNvSpPr txBox="1">
            <a:spLocks noGrp="1"/>
          </p:cNvSpPr>
          <p:nvPr>
            <p:ph type="body" idx="1" hasCustomPrompt="1"/>
          </p:nvPr>
        </p:nvSpPr>
        <p:spPr>
          <a:xfrm>
            <a:off x="3090802" y="2772692"/>
            <a:ext cx="6010395" cy="115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</a:pPr>
            <a:r>
              <a:rPr lang="en-US" sz="3200" b="1" dirty="0">
                <a:ea typeface="Roboto"/>
                <a:cs typeface="Roboto"/>
                <a:sym typeface="Roboto"/>
              </a:rPr>
              <a:t>THIS IS A KEY STATEMENT, CLAIM, OR ENDING THOUGHT.</a:t>
            </a:r>
          </a:p>
        </p:txBody>
      </p:sp>
      <p:pic>
        <p:nvPicPr>
          <p:cNvPr id="92" name="Google Shape;92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944" y="5231220"/>
            <a:ext cx="1229744" cy="1046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647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userDrawn="1">
  <p:cSld name="Content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body" idx="1" hasCustomPrompt="1"/>
          </p:nvPr>
        </p:nvSpPr>
        <p:spPr>
          <a:xfrm>
            <a:off x="797461" y="365760"/>
            <a:ext cx="10462800" cy="6189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65" name="Google Shape;165;p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8AD727-ADC7-025C-00C3-52C971E13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/>
          <a:lstStyle>
            <a:lvl1pPr>
              <a:buClr>
                <a:srgbClr val="005581"/>
              </a:buClr>
              <a:defRPr>
                <a:solidFill>
                  <a:srgbClr val="005581"/>
                </a:solidFill>
              </a:defRPr>
            </a:lvl1pPr>
            <a:lvl2pPr>
              <a:buClr>
                <a:srgbClr val="005581"/>
              </a:buClr>
              <a:defRPr>
                <a:solidFill>
                  <a:srgbClr val="005581"/>
                </a:solidFill>
              </a:defRPr>
            </a:lvl2pPr>
            <a:lvl3pPr>
              <a:buClr>
                <a:srgbClr val="005581"/>
              </a:buClr>
              <a:defRPr>
                <a:solidFill>
                  <a:srgbClr val="005581"/>
                </a:solidFill>
              </a:defRPr>
            </a:lvl3pPr>
            <a:lvl4pPr>
              <a:buClr>
                <a:srgbClr val="005581"/>
              </a:buClr>
              <a:defRPr>
                <a:solidFill>
                  <a:srgbClr val="005581"/>
                </a:solidFill>
              </a:defRPr>
            </a:lvl4pPr>
            <a:lvl5pPr>
              <a:buClr>
                <a:srgbClr val="005581"/>
              </a:buClr>
              <a:defRPr>
                <a:solidFill>
                  <a:srgbClr val="00558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99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4A13-9933-CB5A-062E-0BDB31561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08608" y="416111"/>
            <a:ext cx="10515600" cy="496014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B8206-56CC-8A84-8F5F-7199F82FE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48111-BC18-4E57-A175-416D98563F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126E9A5-BB1D-3B3D-8214-8CB527CF2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/>
          <a:lstStyle>
            <a:lvl1pPr>
              <a:buClr>
                <a:srgbClr val="005581"/>
              </a:buClr>
              <a:defRPr>
                <a:solidFill>
                  <a:srgbClr val="005581"/>
                </a:solidFill>
              </a:defRPr>
            </a:lvl1pPr>
            <a:lvl2pPr>
              <a:buClr>
                <a:srgbClr val="005581"/>
              </a:buClr>
              <a:defRPr>
                <a:solidFill>
                  <a:srgbClr val="005581"/>
                </a:solidFill>
              </a:defRPr>
            </a:lvl2pPr>
            <a:lvl3pPr>
              <a:buClr>
                <a:srgbClr val="005581"/>
              </a:buClr>
              <a:defRPr>
                <a:solidFill>
                  <a:srgbClr val="005581"/>
                </a:solidFill>
              </a:defRPr>
            </a:lvl3pPr>
            <a:lvl4pPr>
              <a:buClr>
                <a:srgbClr val="005581"/>
              </a:buClr>
              <a:defRPr>
                <a:solidFill>
                  <a:srgbClr val="005581"/>
                </a:solidFill>
              </a:defRPr>
            </a:lvl4pPr>
            <a:lvl5pPr>
              <a:buClr>
                <a:srgbClr val="005581"/>
              </a:buClr>
              <a:defRPr>
                <a:solidFill>
                  <a:srgbClr val="00558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57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/Image Left">
  <p:cSld name="Content w/Image Lef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body" idx="1" hasCustomPrompt="1"/>
          </p:nvPr>
        </p:nvSpPr>
        <p:spPr>
          <a:xfrm>
            <a:off x="4059935" y="365760"/>
            <a:ext cx="7081591" cy="7205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0" name="Google Shape;170;p21"/>
          <p:cNvSpPr txBox="1">
            <a:spLocks noGrp="1"/>
          </p:cNvSpPr>
          <p:nvPr>
            <p:ph type="body" idx="2"/>
          </p:nvPr>
        </p:nvSpPr>
        <p:spPr>
          <a:xfrm>
            <a:off x="4059935" y="1408175"/>
            <a:ext cx="7081591" cy="416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>
            <a:spLocks noGrp="1"/>
          </p:cNvSpPr>
          <p:nvPr>
            <p:ph type="pic" idx="3"/>
          </p:nvPr>
        </p:nvSpPr>
        <p:spPr>
          <a:xfrm>
            <a:off x="0" y="0"/>
            <a:ext cx="3282950" cy="66786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702572" y="6099199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19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 userDrawn="1">
  <p:cSld name="Divi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688985"/>
          </a:xfrm>
          <a:prstGeom prst="rect">
            <a:avLst/>
          </a:prstGeom>
          <a:solidFill>
            <a:srgbClr val="09567F"/>
          </a:solidFill>
          <a:ln w="12700" cap="flat" cmpd="sng">
            <a:solidFill>
              <a:srgbClr val="004B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85" y="5710685"/>
            <a:ext cx="748463" cy="6367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F5781-9D61-CDF3-3099-11ACB4B421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705" y="2797490"/>
            <a:ext cx="9028590" cy="1094003"/>
          </a:xfrm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90204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/Image Right">
  <p:cSld name="1_Content w/Image Righ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body" idx="1" hasCustomPrompt="1"/>
          </p:nvPr>
        </p:nvSpPr>
        <p:spPr>
          <a:xfrm>
            <a:off x="702572" y="365760"/>
            <a:ext cx="7081591" cy="7205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2"/>
          </p:nvPr>
        </p:nvSpPr>
        <p:spPr>
          <a:xfrm>
            <a:off x="702572" y="1408175"/>
            <a:ext cx="7081591" cy="416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365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"/>
              <a:buChar char="•"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7" name="Google Shape;177;p22"/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72" y="61271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>
            <a:spLocks noGrp="1"/>
          </p:cNvSpPr>
          <p:nvPr>
            <p:ph type="pic" idx="3"/>
          </p:nvPr>
        </p:nvSpPr>
        <p:spPr>
          <a:xfrm>
            <a:off x="8909050" y="0"/>
            <a:ext cx="3282950" cy="66786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10950041" y="612711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39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w/Image">
  <p:cSld name="Divider w/Imag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0" y="0"/>
            <a:ext cx="12192000" cy="6688985"/>
          </a:xfrm>
          <a:prstGeom prst="rect">
            <a:avLst/>
          </a:prstGeom>
          <a:solidFill>
            <a:srgbClr val="09567F"/>
          </a:solidFill>
          <a:ln w="12700" cap="flat" cmpd="sng">
            <a:solidFill>
              <a:srgbClr val="004B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825445" y="2460914"/>
            <a:ext cx="5282216" cy="92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2"/>
          </p:nvPr>
        </p:nvSpPr>
        <p:spPr>
          <a:xfrm>
            <a:off x="825445" y="3552404"/>
            <a:ext cx="5270557" cy="177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Google Shape;188;p24"/>
          <p:cNvSpPr>
            <a:spLocks noGrp="1"/>
          </p:cNvSpPr>
          <p:nvPr>
            <p:ph type="pic" idx="3"/>
          </p:nvPr>
        </p:nvSpPr>
        <p:spPr>
          <a:xfrm>
            <a:off x="8909050" y="0"/>
            <a:ext cx="3282950" cy="6678613"/>
          </a:xfrm>
          <a:prstGeom prst="rect">
            <a:avLst/>
          </a:prstGeom>
          <a:noFill/>
          <a:ln>
            <a:noFill/>
          </a:ln>
        </p:spPr>
      </p:sp>
      <p:pic>
        <p:nvPicPr>
          <p:cNvPr id="189" name="Google Shape;189;p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85" y="5710685"/>
            <a:ext cx="748463" cy="636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568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Stats">
  <p:cSld name="Content + Stat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body" idx="1" hasCustomPrompt="1"/>
          </p:nvPr>
        </p:nvSpPr>
        <p:spPr>
          <a:xfrm>
            <a:off x="797461" y="365760"/>
            <a:ext cx="10462800" cy="7283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2"/>
          </p:nvPr>
        </p:nvSpPr>
        <p:spPr>
          <a:xfrm>
            <a:off x="797460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3"/>
          </p:nvPr>
        </p:nvSpPr>
        <p:spPr>
          <a:xfrm>
            <a:off x="3486323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4"/>
          </p:nvPr>
        </p:nvSpPr>
        <p:spPr>
          <a:xfrm>
            <a:off x="6181536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5"/>
          </p:nvPr>
        </p:nvSpPr>
        <p:spPr>
          <a:xfrm>
            <a:off x="8876749" y="3520440"/>
            <a:ext cx="2377162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6" hasCustomPrompt="1"/>
          </p:nvPr>
        </p:nvSpPr>
        <p:spPr>
          <a:xfrm>
            <a:off x="800100" y="2862072"/>
            <a:ext cx="2377722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18288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7" hasCustomPrompt="1"/>
          </p:nvPr>
        </p:nvSpPr>
        <p:spPr>
          <a:xfrm>
            <a:off x="3486856" y="2862072"/>
            <a:ext cx="2377722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8" hasCustomPrompt="1"/>
          </p:nvPr>
        </p:nvSpPr>
        <p:spPr>
          <a:xfrm>
            <a:off x="6179255" y="2862072"/>
            <a:ext cx="238860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9" hasCustomPrompt="1"/>
          </p:nvPr>
        </p:nvSpPr>
        <p:spPr>
          <a:xfrm>
            <a:off x="8871655" y="2862072"/>
            <a:ext cx="238860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0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00" name="Google Shape;200;p25"/>
          <p:cNvSpPr txBox="1">
            <a:spLocks noGrp="1"/>
          </p:cNvSpPr>
          <p:nvPr>
            <p:ph type="body" idx="13"/>
          </p:nvPr>
        </p:nvSpPr>
        <p:spPr>
          <a:xfrm>
            <a:off x="806627" y="1408176"/>
            <a:ext cx="10485149" cy="83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4C4B"/>
              </a:buClr>
              <a:buSzPts val="1800"/>
              <a:buFont typeface="Arial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 b="1" i="0">
                <a:solidFill>
                  <a:srgbClr val="1B597B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30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51ADF6-6022-9DEA-CA9F-6806F51A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958" t="111" r="50339" b="133"/>
          <a:stretch/>
        </p:blipFill>
        <p:spPr>
          <a:xfrm>
            <a:off x="854590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1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Table">
  <p:cSld name="Header + Tabl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>
            <a:spLocks noGrp="1"/>
          </p:cNvSpPr>
          <p:nvPr>
            <p:ph type="tbl" idx="2"/>
          </p:nvPr>
        </p:nvSpPr>
        <p:spPr>
          <a:xfrm>
            <a:off x="810779" y="1408176"/>
            <a:ext cx="10363303" cy="402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table</a:t>
            </a:r>
            <a:endParaRPr dirty="0"/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1" hasCustomPrompt="1"/>
          </p:nvPr>
        </p:nvSpPr>
        <p:spPr>
          <a:xfrm>
            <a:off x="810585" y="365759"/>
            <a:ext cx="10346157" cy="6729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06" name="Google Shape;206;p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00000000-1234-1234-1234-12341234123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19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OGOS">
  <p:cSld name="1_LOGO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 descr="A screenshot of a video game&#10;&#10;Description automatically generated with low confidence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1" y="1564736"/>
            <a:ext cx="2574363" cy="39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 descr="Logo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3877344"/>
            <a:ext cx="2072267" cy="37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 descr="A picture containing object, indoor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2133102"/>
            <a:ext cx="3944679" cy="3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4433047"/>
            <a:ext cx="2740151" cy="39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 descr="A close up of a sign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4434377"/>
            <a:ext cx="2141372" cy="3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 descr="A close up of a sign&#10;&#10;Description automatically generated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13" y="2147244"/>
            <a:ext cx="2308667" cy="3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 descr="A close up of a sign&#10;&#10;Description automatically generated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13" y="2719479"/>
            <a:ext cx="1733107" cy="38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 descr="A picture containing object, clock&#10;&#10;Description automatically generated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3298708"/>
            <a:ext cx="3067934" cy="39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 descr="A close up of a sign&#10;&#10;Description automatically generated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0" y="4442054"/>
            <a:ext cx="2296633" cy="38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2707031"/>
            <a:ext cx="1193372" cy="38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 descr="A close up of a sign&#10;&#10;Description automatically generated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3279731"/>
            <a:ext cx="1984204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 descr="A close up of a sign&#10;&#10;Description automatically generated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073" y="3870361"/>
            <a:ext cx="2264735" cy="38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 descr="A picture containing object, sky, clock&#10;&#10;Description automatically generated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676" y="1564274"/>
            <a:ext cx="2975100" cy="37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 descr="A picture containing object&#10;&#10;Description automatically generated"/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816" y="2133566"/>
            <a:ext cx="2459665" cy="39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 descr="A picture containing object, clock&#10;&#10;Description automatically generated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2707495"/>
            <a:ext cx="2328512" cy="39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 descr="A close up of a sign&#10;&#10;Description automatically generated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676" y="3279731"/>
            <a:ext cx="2619153" cy="40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 descr="A picture containing object, clock, sky&#10;&#10;Description automatically generated"/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3854387"/>
            <a:ext cx="2596347" cy="39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 rotWithShape="1"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202" y="5025257"/>
            <a:ext cx="1366251" cy="39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68" y="5022043"/>
            <a:ext cx="2120582" cy="40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 descr="Logo&#10;&#10;Description automatically generated"/>
          <p:cNvPicPr preferRelativeResize="0"/>
          <p:nvPr/>
        </p:nvPicPr>
        <p:blipFill rotWithShape="1">
          <a:blip r:embed="rId2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1" y="5015427"/>
            <a:ext cx="2792901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96;p36">
            <a:extLst>
              <a:ext uri="{FF2B5EF4-FFF2-40B4-BE49-F238E27FC236}">
                <a16:creationId xmlns:a16="http://schemas.microsoft.com/office/drawing/2014/main" id="{A4BE4208-C874-9474-E7F3-41F8C28BD7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1467" y="511406"/>
            <a:ext cx="6139376" cy="40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COPY &amp; PASTE LOGOS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951B95E-BCAD-F1F2-DE83-5E8BC70F40A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066" y="5643720"/>
            <a:ext cx="1029643" cy="871549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5B0C717-34DA-8E1E-D32D-5E7FD800E26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073" y="1564352"/>
            <a:ext cx="2120582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364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" userDrawn="1">
  <p:cSld name="1_Content Slide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687291" y="6187335"/>
            <a:ext cx="8716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>
                <a:solidFill>
                  <a:srgbClr val="9B9B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83BBE3-F1FA-B881-C144-84EEB644D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653" y="1676400"/>
            <a:ext cx="11359234" cy="923925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Content.</a:t>
            </a:r>
          </a:p>
        </p:txBody>
      </p:sp>
      <p:sp>
        <p:nvSpPr>
          <p:cNvPr id="7" name="Google Shape;192;p25">
            <a:extLst>
              <a:ext uri="{FF2B5EF4-FFF2-40B4-BE49-F238E27FC236}">
                <a16:creationId xmlns:a16="http://schemas.microsoft.com/office/drawing/2014/main" id="{EA93F11A-215B-5B7F-C02B-7B5B4A02BE00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302653" y="3731625"/>
            <a:ext cx="2536937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880" bIns="45700" anchor="t" anchorCtr="1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Data</a:t>
            </a:r>
            <a:endParaRPr dirty="0"/>
          </a:p>
        </p:txBody>
      </p:sp>
      <p:sp>
        <p:nvSpPr>
          <p:cNvPr id="8" name="Google Shape;193;p25">
            <a:extLst>
              <a:ext uri="{FF2B5EF4-FFF2-40B4-BE49-F238E27FC236}">
                <a16:creationId xmlns:a16="http://schemas.microsoft.com/office/drawing/2014/main" id="{5E7A3BC7-DA70-4C49-0B0E-E2DC53F9B887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236759" y="3731624"/>
            <a:ext cx="2536937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88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Data</a:t>
            </a:r>
            <a:endParaRPr dirty="0"/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id="{5815329B-556C-63F6-6881-EB5FE1FDCFA7}"/>
              </a:ext>
            </a:extLst>
          </p:cNvPr>
          <p:cNvSpPr txBox="1">
            <a:spLocks noGrp="1"/>
          </p:cNvSpPr>
          <p:nvPr>
            <p:ph type="body" idx="4" hasCustomPrompt="1"/>
          </p:nvPr>
        </p:nvSpPr>
        <p:spPr>
          <a:xfrm>
            <a:off x="6184735" y="3731625"/>
            <a:ext cx="2534655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88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Data</a:t>
            </a:r>
            <a:endParaRPr dirty="0"/>
          </a:p>
        </p:txBody>
      </p:sp>
      <p:sp>
        <p:nvSpPr>
          <p:cNvPr id="10" name="Google Shape;195;p25">
            <a:extLst>
              <a:ext uri="{FF2B5EF4-FFF2-40B4-BE49-F238E27FC236}">
                <a16:creationId xmlns:a16="http://schemas.microsoft.com/office/drawing/2014/main" id="{2C63F753-6976-42C3-ACAC-F13B369A3B00}"/>
              </a:ext>
            </a:extLst>
          </p:cNvPr>
          <p:cNvSpPr txBox="1">
            <a:spLocks noGrp="1"/>
          </p:cNvSpPr>
          <p:nvPr>
            <p:ph type="body" idx="5" hasCustomPrompt="1"/>
          </p:nvPr>
        </p:nvSpPr>
        <p:spPr>
          <a:xfrm>
            <a:off x="9128150" y="3731624"/>
            <a:ext cx="2536937" cy="127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88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Data</a:t>
            </a:r>
            <a:endParaRPr dirty="0"/>
          </a:p>
        </p:txBody>
      </p:sp>
      <p:sp>
        <p:nvSpPr>
          <p:cNvPr id="11" name="Google Shape;196;p25">
            <a:extLst>
              <a:ext uri="{FF2B5EF4-FFF2-40B4-BE49-F238E27FC236}">
                <a16:creationId xmlns:a16="http://schemas.microsoft.com/office/drawing/2014/main" id="{4C5B7262-FAFC-42AC-C8D9-1A3DF61B8CDE}"/>
              </a:ext>
            </a:extLst>
          </p:cNvPr>
          <p:cNvSpPr txBox="1">
            <a:spLocks noGrp="1"/>
          </p:cNvSpPr>
          <p:nvPr>
            <p:ph type="body" idx="6" hasCustomPrompt="1"/>
          </p:nvPr>
        </p:nvSpPr>
        <p:spPr>
          <a:xfrm>
            <a:off x="305853" y="3073257"/>
            <a:ext cx="253693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18288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Font typeface="Impact"/>
              <a:buNone/>
              <a:defRPr sz="2800" b="1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20XX</a:t>
            </a:r>
            <a:endParaRPr dirty="0"/>
          </a:p>
        </p:txBody>
      </p:sp>
      <p:sp>
        <p:nvSpPr>
          <p:cNvPr id="12" name="Google Shape;197;p25">
            <a:extLst>
              <a:ext uri="{FF2B5EF4-FFF2-40B4-BE49-F238E27FC236}">
                <a16:creationId xmlns:a16="http://schemas.microsoft.com/office/drawing/2014/main" id="{9864BC58-7653-8804-367E-F376876A394F}"/>
              </a:ext>
            </a:extLst>
          </p:cNvPr>
          <p:cNvSpPr txBox="1">
            <a:spLocks noGrp="1"/>
          </p:cNvSpPr>
          <p:nvPr>
            <p:ph type="body" idx="7" hasCustomPrompt="1"/>
          </p:nvPr>
        </p:nvSpPr>
        <p:spPr>
          <a:xfrm>
            <a:off x="3236760" y="3073257"/>
            <a:ext cx="253693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algn="ctr">
              <a:defRPr sz="28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</a:lstStyle>
          <a:p>
            <a:pPr marL="4572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Impact"/>
              <a:buNone/>
              <a:tabLst/>
              <a:defRPr/>
            </a:pPr>
            <a:r>
              <a:rPr lang="en-US" dirty="0"/>
              <a:t>X+</a:t>
            </a:r>
          </a:p>
          <a:p>
            <a:pPr lvl="0" indent="-228600" algn="ctr">
              <a:buSzPts val="4000"/>
              <a:buFont typeface="Impact"/>
              <a:buNone/>
            </a:pPr>
            <a:endParaRPr dirty="0"/>
          </a:p>
        </p:txBody>
      </p:sp>
      <p:sp>
        <p:nvSpPr>
          <p:cNvPr id="13" name="Google Shape;198;p25">
            <a:extLst>
              <a:ext uri="{FF2B5EF4-FFF2-40B4-BE49-F238E27FC236}">
                <a16:creationId xmlns:a16="http://schemas.microsoft.com/office/drawing/2014/main" id="{67B87D1C-FAA5-9301-660C-445B772B633B}"/>
              </a:ext>
            </a:extLst>
          </p:cNvPr>
          <p:cNvSpPr txBox="1">
            <a:spLocks noGrp="1"/>
          </p:cNvSpPr>
          <p:nvPr>
            <p:ph type="body" idx="8" hasCustomPrompt="1"/>
          </p:nvPr>
        </p:nvSpPr>
        <p:spPr>
          <a:xfrm>
            <a:off x="6182455" y="3073257"/>
            <a:ext cx="2536936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algn="ctr">
              <a:defRPr sz="28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Impact"/>
              </a:defRPr>
            </a:lvl1pPr>
          </a:lstStyle>
          <a:p>
            <a:pPr lvl="0" indent="-228600" algn="ctr">
              <a:buSzPts val="4000"/>
              <a:buFont typeface="Impact"/>
              <a:buNone/>
            </a:pPr>
            <a:r>
              <a:rPr lang="en-US" dirty="0"/>
              <a:t>$X</a:t>
            </a:r>
            <a:endParaRPr dirty="0"/>
          </a:p>
        </p:txBody>
      </p:sp>
      <p:sp>
        <p:nvSpPr>
          <p:cNvPr id="14" name="Google Shape;199;p25">
            <a:extLst>
              <a:ext uri="{FF2B5EF4-FFF2-40B4-BE49-F238E27FC236}">
                <a16:creationId xmlns:a16="http://schemas.microsoft.com/office/drawing/2014/main" id="{8DA16105-6222-7B7A-A794-9CCC7BE09914}"/>
              </a:ext>
            </a:extLst>
          </p:cNvPr>
          <p:cNvSpPr txBox="1">
            <a:spLocks noGrp="1"/>
          </p:cNvSpPr>
          <p:nvPr>
            <p:ph type="body" idx="9" hasCustomPrompt="1"/>
          </p:nvPr>
        </p:nvSpPr>
        <p:spPr>
          <a:xfrm>
            <a:off x="9128150" y="3073257"/>
            <a:ext cx="2536937" cy="563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algn="ctr">
              <a:defRPr sz="2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indent="-228600" algn="ctr">
              <a:buSzPts val="4000"/>
              <a:buFont typeface="Impact"/>
              <a:buNone/>
            </a:pPr>
            <a:r>
              <a:rPr lang="en-US" dirty="0"/>
              <a:t>#X</a:t>
            </a:r>
            <a:endParaRPr dirty="0"/>
          </a:p>
        </p:txBody>
      </p:sp>
      <p:sp>
        <p:nvSpPr>
          <p:cNvPr id="2" name="Google Shape;210;p27">
            <a:extLst>
              <a:ext uri="{FF2B5EF4-FFF2-40B4-BE49-F238E27FC236}">
                <a16:creationId xmlns:a16="http://schemas.microsoft.com/office/drawing/2014/main" id="{A11ACE4B-6B19-CEC0-A36C-B4A2F7B9F46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02653" y="365760"/>
            <a:ext cx="11359233" cy="6736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48748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5;p42">
            <a:extLst>
              <a:ext uri="{FF2B5EF4-FFF2-40B4-BE49-F238E27FC236}">
                <a16:creationId xmlns:a16="http://schemas.microsoft.com/office/drawing/2014/main" id="{52EE6AA9-DA0C-44F2-CA43-6DA894E7E0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837"/>
            <a:ext cx="12192000" cy="90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Google Shape;486;p42">
            <a:extLst>
              <a:ext uri="{FF2B5EF4-FFF2-40B4-BE49-F238E27FC236}">
                <a16:creationId xmlns:a16="http://schemas.microsoft.com/office/drawing/2014/main" id="{4B201C51-A450-68B8-A64F-B52008E1B527}"/>
              </a:ext>
            </a:extLst>
          </p:cNvPr>
          <p:cNvSpPr/>
          <p:nvPr userDrawn="1"/>
        </p:nvSpPr>
        <p:spPr>
          <a:xfrm>
            <a:off x="155425" y="1126800"/>
            <a:ext cx="11909100" cy="49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5" name="Google Shape;487;p42">
            <a:extLst>
              <a:ext uri="{FF2B5EF4-FFF2-40B4-BE49-F238E27FC236}">
                <a16:creationId xmlns:a16="http://schemas.microsoft.com/office/drawing/2014/main" id="{39DE4402-F599-7C6B-CB9D-343E282A1222}"/>
              </a:ext>
            </a:extLst>
          </p:cNvPr>
          <p:cNvSpPr/>
          <p:nvPr userDrawn="1"/>
        </p:nvSpPr>
        <p:spPr>
          <a:xfrm>
            <a:off x="794725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6" name="Google Shape;488;p42">
            <a:extLst>
              <a:ext uri="{FF2B5EF4-FFF2-40B4-BE49-F238E27FC236}">
                <a16:creationId xmlns:a16="http://schemas.microsoft.com/office/drawing/2014/main" id="{EF9BAB60-AD9F-BAEC-9647-D09D3DE97FA1}"/>
              </a:ext>
            </a:extLst>
          </p:cNvPr>
          <p:cNvSpPr/>
          <p:nvPr userDrawn="1"/>
        </p:nvSpPr>
        <p:spPr>
          <a:xfrm>
            <a:off x="4395550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7" name="Google Shape;489;p42">
            <a:extLst>
              <a:ext uri="{FF2B5EF4-FFF2-40B4-BE49-F238E27FC236}">
                <a16:creationId xmlns:a16="http://schemas.microsoft.com/office/drawing/2014/main" id="{12F7A008-C087-81FB-0570-169D0456AACB}"/>
              </a:ext>
            </a:extLst>
          </p:cNvPr>
          <p:cNvSpPr/>
          <p:nvPr userDrawn="1"/>
        </p:nvSpPr>
        <p:spPr>
          <a:xfrm>
            <a:off x="7996375" y="2078775"/>
            <a:ext cx="3409500" cy="3438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8" name="Google Shape;490;p42">
            <a:extLst>
              <a:ext uri="{FF2B5EF4-FFF2-40B4-BE49-F238E27FC236}">
                <a16:creationId xmlns:a16="http://schemas.microsoft.com/office/drawing/2014/main" id="{BEE7FC31-1C61-2CC2-7195-900A9C29D804}"/>
              </a:ext>
            </a:extLst>
          </p:cNvPr>
          <p:cNvSpPr/>
          <p:nvPr userDrawn="1"/>
        </p:nvSpPr>
        <p:spPr>
          <a:xfrm>
            <a:off x="874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9" name="Google Shape;491;p42">
            <a:extLst>
              <a:ext uri="{FF2B5EF4-FFF2-40B4-BE49-F238E27FC236}">
                <a16:creationId xmlns:a16="http://schemas.microsoft.com/office/drawing/2014/main" id="{9F104768-5E95-DFEA-0E27-0047101CDAB0}"/>
              </a:ext>
            </a:extLst>
          </p:cNvPr>
          <p:cNvSpPr/>
          <p:nvPr userDrawn="1"/>
        </p:nvSpPr>
        <p:spPr>
          <a:xfrm>
            <a:off x="4473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0" name="Google Shape;492;p42">
            <a:extLst>
              <a:ext uri="{FF2B5EF4-FFF2-40B4-BE49-F238E27FC236}">
                <a16:creationId xmlns:a16="http://schemas.microsoft.com/office/drawing/2014/main" id="{F70A1B8E-9423-8498-7424-A0558AD0FD69}"/>
              </a:ext>
            </a:extLst>
          </p:cNvPr>
          <p:cNvSpPr/>
          <p:nvPr userDrawn="1"/>
        </p:nvSpPr>
        <p:spPr>
          <a:xfrm>
            <a:off x="8072250" y="2185625"/>
            <a:ext cx="3254100" cy="53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A74E29-499E-55CB-0CD2-4D81DC5F5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9216" y="-114263"/>
            <a:ext cx="6578353" cy="255327"/>
          </a:xfrm>
          <a:prstGeom prst="rect">
            <a:avLst/>
          </a:prstGeom>
        </p:spPr>
        <p:txBody>
          <a:bodyPr/>
          <a:lstStyle>
            <a:lvl1pPr marL="50800" indent="0" algn="ctr">
              <a:buNone/>
              <a:defRPr lang="en-US" sz="3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29D3077-64A4-ED13-F761-E7D9E75804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79216" y="369402"/>
            <a:ext cx="6578353" cy="318625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 algn="ctr">
              <a:buNone/>
              <a:defRPr lang="en-US" sz="18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CDCE5C-BF84-BB65-F7FA-09E8F0EA5B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2219419" y="1195062"/>
            <a:ext cx="3017312" cy="358775"/>
          </a:xfrm>
          <a:prstGeom prst="rect">
            <a:avLst/>
          </a:prstGeom>
        </p:spPr>
        <p:txBody>
          <a:bodyPr anchor="b">
            <a:noAutofit/>
          </a:bodyPr>
          <a:lstStyle>
            <a:lvl1pPr marL="50800" indent="0" algn="ctr">
              <a:buNone/>
              <a:defRPr sz="1600" b="1">
                <a:solidFill>
                  <a:srgbClr val="F36E2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POINT: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ABC7941-219E-0836-D8E9-3739745A17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2796" y="1195062"/>
            <a:ext cx="4482730" cy="366513"/>
          </a:xfrm>
          <a:prstGeom prst="rect">
            <a:avLst/>
          </a:prstGeom>
        </p:spPr>
        <p:txBody>
          <a:bodyPr anchor="b">
            <a:noAutofit/>
          </a:bodyPr>
          <a:lstStyle>
            <a:lvl1pPr marL="5080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THIS IS SOME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32C1A10-6B5C-BD6D-1913-570B87C5D2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7238" y="2256530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142B5DF-FF94-31E6-318A-A3600F1B0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763" y="2255656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F4638801-97E7-9303-D122-76FDCF5123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7063" y="2255656"/>
            <a:ext cx="1784473" cy="394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5080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2" name="Google Shape;260;p32">
            <a:extLst>
              <a:ext uri="{FF2B5EF4-FFF2-40B4-BE49-F238E27FC236}">
                <a16:creationId xmlns:a16="http://schemas.microsoft.com/office/drawing/2014/main" id="{4D61FFA3-7445-CB60-3612-8418105F8E9D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2044" y="6046014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71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Card">
  <p:cSld name="End Car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>
            <a:spLocks noGrp="1"/>
          </p:cNvSpPr>
          <p:nvPr>
            <p:ph type="pic" idx="2"/>
          </p:nvPr>
        </p:nvSpPr>
        <p:spPr>
          <a:xfrm>
            <a:off x="8519932" y="5068"/>
            <a:ext cx="3657600" cy="66747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6" name="Google Shape;216;p28"/>
          <p:cNvSpPr>
            <a:spLocks noGrp="1"/>
          </p:cNvSpPr>
          <p:nvPr>
            <p:ph type="pic" idx="3"/>
          </p:nvPr>
        </p:nvSpPr>
        <p:spPr>
          <a:xfrm>
            <a:off x="800100" y="1463040"/>
            <a:ext cx="1747838" cy="1766888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28"/>
          <p:cNvSpPr txBox="1">
            <a:spLocks noGrp="1"/>
          </p:cNvSpPr>
          <p:nvPr>
            <p:ph type="body" idx="1"/>
          </p:nvPr>
        </p:nvSpPr>
        <p:spPr>
          <a:xfrm>
            <a:off x="2981394" y="2070363"/>
            <a:ext cx="3574410" cy="34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 i="0" cap="none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4"/>
          </p:nvPr>
        </p:nvSpPr>
        <p:spPr>
          <a:xfrm>
            <a:off x="2981394" y="2508315"/>
            <a:ext cx="3574410" cy="133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Google Shape;219;p28"/>
          <p:cNvSpPr txBox="1">
            <a:spLocks noGrp="1"/>
          </p:cNvSpPr>
          <p:nvPr>
            <p:ph type="body" idx="5" hasCustomPrompt="1"/>
          </p:nvPr>
        </p:nvSpPr>
        <p:spPr>
          <a:xfrm>
            <a:off x="790413" y="365759"/>
            <a:ext cx="7079680" cy="7127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 Black"/>
              <a:buNone/>
              <a:defRPr sz="3200" b="1" cap="none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6"/>
          </p:nvPr>
        </p:nvSpPr>
        <p:spPr>
          <a:xfrm>
            <a:off x="2970047" y="1463040"/>
            <a:ext cx="3568976" cy="51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 Black"/>
              <a:buNone/>
              <a:defRPr sz="1800" cap="none">
                <a:solidFill>
                  <a:schemeClr val="tx1"/>
                </a:solidFill>
                <a:latin typeface="Arial" panose="020B0604020202020204" pitchFamily="34" charset="0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1" name="Google Shape;221;p2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6127116"/>
            <a:ext cx="1259843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79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ctrTitle"/>
          </p:nvPr>
        </p:nvSpPr>
        <p:spPr>
          <a:xfrm>
            <a:off x="415610" y="992767"/>
            <a:ext cx="113613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65" name="Google Shape;265;p3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1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66" name="Google Shape;266;p33"/>
          <p:cNvSpPr txBox="1">
            <a:spLocks noGrp="1"/>
          </p:cNvSpPr>
          <p:nvPr>
            <p:ph type="sldNum" idx="12"/>
          </p:nvPr>
        </p:nvSpPr>
        <p:spPr>
          <a:xfrm>
            <a:off x="11460300" y="6235378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825" tIns="116825" rIns="116825" bIns="1168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76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1999" cy="6857999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D942A13-2ACC-4C58-8BAB-2C42FF9BFF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6453"/>
      </p:ext>
    </p:extLst>
  </p:cSld>
  <p:clrMapOvr>
    <a:masterClrMapping/>
  </p:clrMapOvr>
  <p:hf sldNum="0" hdr="0" ft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94E8D98-0E84-4524-A522-71C76E0B4D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51141"/>
      </p:ext>
    </p:extLst>
  </p:cSld>
  <p:clrMapOvr>
    <a:masterClrMapping/>
  </p:clrMapOvr>
  <p:hf sldNum="0"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93CD25-9581-4E3A-9A19-6AD93562C7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68658"/>
      </p:ext>
    </p:extLst>
  </p:cSld>
  <p:clrMapOvr>
    <a:masterClrMapping/>
  </p:clrMapOvr>
  <p:hf sldNum="0" hdr="0" ft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F6E8CF-A122-4021-92DC-DAE0003A5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60AC51D-8BA0-42B4-AC44-A4C0EE9424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6485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 userDrawn="1">
  <p:cSld name="Custom Layout 2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70" b="-29069"/>
          <a:stretch/>
        </p:blipFill>
        <p:spPr>
          <a:xfrm>
            <a:off x="-1" y="584700"/>
            <a:ext cx="3646100" cy="243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0" r="1980" b="22296"/>
          <a:stretch/>
        </p:blipFill>
        <p:spPr>
          <a:xfrm>
            <a:off x="0" y="2411600"/>
            <a:ext cx="3646100" cy="171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45" b="17498"/>
          <a:stretch/>
        </p:blipFill>
        <p:spPr>
          <a:xfrm>
            <a:off x="0" y="584700"/>
            <a:ext cx="3643425" cy="171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80" b="-37180"/>
          <a:stretch/>
        </p:blipFill>
        <p:spPr>
          <a:xfrm>
            <a:off x="0" y="2411600"/>
            <a:ext cx="3646100" cy="273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50" b="-29649"/>
          <a:stretch/>
        </p:blipFill>
        <p:spPr>
          <a:xfrm>
            <a:off x="-13" y="4238500"/>
            <a:ext cx="3643443" cy="24301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DCA86F3-C591-ECAF-745B-F44DC46451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D3578B3-540A-C32B-0048-16A27EFDB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</p:spTree>
    <p:extLst>
      <p:ext uri="{BB962C8B-B14F-4D97-AF65-F5344CB8AC3E}">
        <p14:creationId xmlns:p14="http://schemas.microsoft.com/office/powerpoint/2010/main" val="17692657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6FB823-1930-4879-BDC8-010C1C264F5C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51CE72-13E9-4340-8069-3454726E4A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26572"/>
      </p:ext>
    </p:extLst>
  </p:cSld>
  <p:clrMapOvr>
    <a:masterClrMapping/>
  </p:clrMapOvr>
  <p:hf sldNum="0" hdr="0" ft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6FB823-1930-4879-BDC8-010C1C264F5C}"/>
              </a:ext>
            </a:extLst>
          </p:cNvPr>
          <p:cNvSpPr/>
          <p:nvPr userDrawn="1"/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51CE72-13E9-4340-8069-3454726E4A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77969"/>
      </p:ext>
    </p:extLst>
  </p:cSld>
  <p:clrMapOvr>
    <a:masterClrMapping/>
  </p:clrMapOvr>
  <p:hf sldNum="0" hdr="0" ft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2251" cy="68525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6FB823-1930-4879-BDC8-010C1C264F5C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0085276-7CE3-44D1-B7DC-8DE6E201A4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980"/>
      </p:ext>
    </p:extLst>
  </p:cSld>
  <p:clrMapOvr>
    <a:masterClrMapping/>
  </p:clrMapOvr>
  <p:hf sldNum="0" hdr="0" ft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1997" cy="6857998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5B6D12A-A63E-495B-9DD3-D5B6D75333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96248"/>
      </p:ext>
    </p:extLst>
  </p:cSld>
  <p:clrMapOvr>
    <a:masterClrMapping/>
  </p:clrMapOvr>
  <p:hf sldNum="0" hdr="0" ft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215CD03-AAA3-4C6D-B4A6-04163C10B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98627"/>
      </p:ext>
    </p:extLst>
  </p:cSld>
  <p:clrMapOvr>
    <a:masterClrMapping/>
  </p:clrMapOvr>
  <p:hf sldNum="0" hdr="0" ft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37E7C4-F06E-4B83-97EE-47301E744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E45143-78DC-437B-BA0E-6185276C9175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F5B91B7-656E-4477-AC37-F0FA379EC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60" y="3143251"/>
            <a:ext cx="11091672" cy="377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000" b="0" i="0" spc="-20" baseline="0">
                <a:solidFill>
                  <a:schemeClr val="bg1"/>
                </a:solidFill>
                <a:latin typeface="Arial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5667129E-8589-4C9B-8C5D-D370F9E3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060" y="1371600"/>
            <a:ext cx="11091672" cy="1512408"/>
          </a:xfrm>
          <a:prstGeom prst="rect">
            <a:avLst/>
          </a:prstGeom>
        </p:spPr>
        <p:txBody>
          <a:bodyPr lIns="0" tIns="0" rIns="0" bIns="0"/>
          <a:lstStyle>
            <a:lvl1pPr>
              <a:defRPr sz="5400" b="1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Line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5DB05-FDC0-49D7-B379-AC8277A4B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33" y="3835072"/>
            <a:ext cx="5540463" cy="3298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spc="-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00, 2019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1F7580-46E7-445A-8E6D-B65A5A7DA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TRCcompanies.com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5561CBC-878C-4221-8D99-0998F0A0EA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BAB13-B56A-491E-A941-C46E95C7C2FD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A61F1-6B4D-4644-BA0E-14534D326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997D76A-F900-428F-8803-09CA2B8FFD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5632" y="4013558"/>
            <a:ext cx="38481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5949"/>
      </p:ext>
    </p:extLst>
  </p:cSld>
  <p:clrMapOvr>
    <a:masterClrMapping/>
  </p:clrMapOvr>
  <p:hf sldNum="0" hdr="0" ft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1541071-DF49-43A8-8C03-DBEE97CD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8057" y="6336686"/>
            <a:ext cx="2468301" cy="365125"/>
          </a:xfrm>
        </p:spPr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A8C7548A-6C8E-4B10-AD86-49338AD0DB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A3F2E80-E5C2-444E-ACD6-DB0BA53EC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11113772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FAD3FE14-D829-4024-9F55-5312842391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849162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8918AC-57BC-47AD-A0BD-A47A5BAC2F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6CC0A-FD8E-4F48-AF66-6FA58C698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11375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09123-5922-4D24-BFE7-7149BCD17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E345-62DD-45A4-8560-87AB8DBF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54745-FDA2-4C9A-B8C0-D89D0FC092DB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B82E-3343-4D3E-8206-F88C78FC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51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2180-4B93-4F45-9238-CB9A330A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69CF5A9D-911D-4B19-AEB3-9AAAB5A8E4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8838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2180-4B93-4F45-9238-CB9A330A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714D-2805-2D28-0DAE-C103225AD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9" r="14951"/>
          <a:stretch/>
        </p:blipFill>
        <p:spPr>
          <a:xfrm>
            <a:off x="0" y="0"/>
            <a:ext cx="3646100" cy="6676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90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8918AC-57BC-47AD-A0BD-A47A5BAC2F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E345-62DD-45A4-8560-87AB8DBF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54745-FDA2-4C9A-B8C0-D89D0FC092DB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B82E-3343-4D3E-8206-F88C78FC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0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8918AC-57BC-47AD-A0BD-A47A5BAC2F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E345-62DD-45A4-8560-87AB8DBF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54745-FDA2-4C9A-B8C0-D89D0FC092DB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B82E-3343-4D3E-8206-F88C78FC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571C9CC-B3B1-4922-8887-4F61E8E718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206996E-D75B-4503-9D52-8B4FE9959B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11113772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07E40527-FBAA-4DDF-B597-83F2DF6248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44063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-Icon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8918AC-57BC-47AD-A0BD-A47A5BAC2F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E345-62DD-45A4-8560-87AB8DBF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54745-FDA2-4C9A-B8C0-D89D0FC092DB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B82E-3343-4D3E-8206-F88C78FC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571C9CC-B3B1-4922-8887-4F61E8E718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206996E-D75B-4503-9D52-8B4FE9959B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11113772" cy="28396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07E40527-FBAA-4DDF-B597-83F2DF6248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1603BA-CB59-4348-A7B4-CA653B8EEC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682" y="5134736"/>
            <a:ext cx="804496" cy="812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B8CD31-6865-45FD-8A4C-41E9D7FCAD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47" y="5163548"/>
            <a:ext cx="498788" cy="804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2153FC-5D5A-4257-89EC-F7B36FAC87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57" y="5209966"/>
            <a:ext cx="699912" cy="756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BAAA60-28AE-4ADC-B3F7-68C78668A1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648" y="5160349"/>
            <a:ext cx="804496" cy="80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CEB61-3700-4EBD-BDB7-65B9FE86AB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991" y="5144259"/>
            <a:ext cx="780361" cy="82058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ACE0034-AD24-4C3F-B7C9-CCFA8C5C7A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87165" y="5177917"/>
            <a:ext cx="915232" cy="786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6E915C-32C2-4D8C-80CD-7CAEB1C16C2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208" y="5160349"/>
            <a:ext cx="804496" cy="80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2180-4B93-4F45-9238-CB9A330A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F44EB8-2DA2-4B9D-9B25-0E8D3C37619C}"/>
              </a:ext>
            </a:extLst>
          </p:cNvPr>
          <p:cNvSpPr/>
          <p:nvPr userDrawn="1"/>
        </p:nvSpPr>
        <p:spPr>
          <a:xfrm>
            <a:off x="9652958" y="232913"/>
            <a:ext cx="2216989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6EF3E840-1542-4F12-B996-0AACBAD3A4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03199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73399B-6AA9-47C9-900B-BF61246A6B1A}"/>
              </a:ext>
            </a:extLst>
          </p:cNvPr>
          <p:cNvSpPr/>
          <p:nvPr userDrawn="1"/>
        </p:nvSpPr>
        <p:spPr>
          <a:xfrm>
            <a:off x="4987505" y="6471892"/>
            <a:ext cx="2216989" cy="22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F922C-D813-4274-96F8-C774FE30A7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2145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07A7F-F245-4676-8AAF-6502F05B202E}"/>
              </a:ext>
            </a:extLst>
          </p:cNvPr>
          <p:cNvSpPr/>
          <p:nvPr userDrawn="1"/>
        </p:nvSpPr>
        <p:spPr>
          <a:xfrm>
            <a:off x="9652958" y="232913"/>
            <a:ext cx="2216989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7CE5C0C-478E-46C4-971A-8CF6A5F9E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818" y="1821412"/>
            <a:ext cx="4245036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26516A1-39F3-4307-8258-6CF67D5170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8758" y="2292784"/>
            <a:ext cx="4245036" cy="1527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733"/>
              </a:lnSpc>
              <a:buFontTx/>
              <a:buNone/>
              <a:defRPr sz="1200">
                <a:solidFill>
                  <a:schemeClr val="tx1"/>
                </a:solidFill>
              </a:defRPr>
            </a:lvl1pPr>
            <a:lvl2pPr marL="225425" indent="0">
              <a:buFontTx/>
              <a:buNone/>
              <a:defRPr/>
            </a:lvl2pPr>
            <a:lvl3pPr marL="461962" indent="0">
              <a:buFontTx/>
              <a:buNone/>
              <a:defRPr/>
            </a:lvl3pPr>
            <a:lvl4pPr marL="688975" indent="0">
              <a:buFontTx/>
              <a:buNone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Description and summary goes here. Lorem ipsum dolor sit amet, consectetur adipiscing elit. Fusce cursus arcu ac ligula semper, non facilisis erat vulputate. 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E041BCC-89B3-4C0C-95F6-8810DFBA10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8758" y="1552752"/>
            <a:ext cx="3709988" cy="28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  <a:lvl2pPr marL="225425" indent="0">
              <a:buFontTx/>
              <a:buNone/>
              <a:defRPr/>
            </a:lvl2pPr>
            <a:lvl3pPr marL="461962" indent="0">
              <a:buFontTx/>
              <a:buNone/>
              <a:defRPr/>
            </a:lvl3pPr>
            <a:lvl4pPr marL="688975" indent="0">
              <a:buFontTx/>
              <a:buNone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en-US" dirty="0"/>
              <a:t>Project Location</a:t>
            </a:r>
          </a:p>
        </p:txBody>
      </p:sp>
    </p:spTree>
    <p:extLst>
      <p:ext uri="{BB962C8B-B14F-4D97-AF65-F5344CB8AC3E}">
        <p14:creationId xmlns:p14="http://schemas.microsoft.com/office/powerpoint/2010/main" val="4552542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1BAE39-420D-4E7D-BF71-5CD41123D1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2558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07A7F-F245-4676-8AAF-6502F05B202E}"/>
              </a:ext>
            </a:extLst>
          </p:cNvPr>
          <p:cNvSpPr/>
          <p:nvPr userDrawn="1"/>
        </p:nvSpPr>
        <p:spPr>
          <a:xfrm>
            <a:off x="9652958" y="232913"/>
            <a:ext cx="2216989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7CE5C0C-478E-46C4-971A-8CF6A5F9E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8" y="3350534"/>
            <a:ext cx="10706521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A7340-3224-467F-82FB-AB11E8D719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50" y="3929422"/>
            <a:ext cx="5353050" cy="2445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8C461B-8028-43DF-A96B-41DC3DA8C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3929422"/>
            <a:ext cx="5353050" cy="24453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004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86336E-C521-46A5-913B-BD15F571462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73399B-6AA9-47C9-900B-BF61246A6B1A}"/>
              </a:ext>
            </a:extLst>
          </p:cNvPr>
          <p:cNvSpPr/>
          <p:nvPr userDrawn="1"/>
        </p:nvSpPr>
        <p:spPr>
          <a:xfrm>
            <a:off x="4987505" y="6471892"/>
            <a:ext cx="2216989" cy="229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7CE5C0C-478E-46C4-971A-8CF6A5F9E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A7340-3224-467F-82FB-AB11E8D719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5353050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8C461B-8028-43DF-A96B-41DC3DA8C2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1797049"/>
            <a:ext cx="5353050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1EB40399-4E47-49CF-B298-B73530ACC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9005E9-8EAD-4043-BBC3-4315DFF7D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3333"/>
            <a:ext cx="1545498" cy="4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418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9F6D5F25-AB33-42FE-80BC-7AB2FAB233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529" y="695632"/>
            <a:ext cx="8382422" cy="4559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21D427C-A6B7-4E79-8353-9DD4E1CFDF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9" y="1797049"/>
            <a:ext cx="5353050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FA73910-0192-4C39-AA1D-88B6B6B502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1797049"/>
            <a:ext cx="5353050" cy="42776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79B4D19-524F-4584-A13A-38B5C0E053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2529" y="1184897"/>
            <a:ext cx="8382422" cy="455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665043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F232FC4-5CA6-4B3F-A3B6-797C8848D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2558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9B775-B036-4506-A920-EE2EDDE1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235C-EC8B-442B-8E6D-8C172C2206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07A7F-F245-4676-8AAF-6502F05B202E}"/>
              </a:ext>
            </a:extLst>
          </p:cNvPr>
          <p:cNvSpPr/>
          <p:nvPr userDrawn="1"/>
        </p:nvSpPr>
        <p:spPr>
          <a:xfrm>
            <a:off x="9652958" y="232913"/>
            <a:ext cx="2216989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7CE5C0C-478E-46C4-971A-8CF6A5F9E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4203" y="3812823"/>
            <a:ext cx="4245036" cy="4559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800" b="1"/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26516A1-39F3-4307-8258-6CF67D5170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5385" y="4387712"/>
            <a:ext cx="7142672" cy="1527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1733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225425" indent="0">
              <a:buFontTx/>
              <a:buNone/>
              <a:defRPr/>
            </a:lvl2pPr>
            <a:lvl3pPr marL="461962" indent="0">
              <a:buFontTx/>
              <a:buNone/>
              <a:defRPr/>
            </a:lvl3pPr>
            <a:lvl4pPr marL="688975" indent="0">
              <a:buFontTx/>
              <a:buNone/>
              <a:defRPr/>
            </a:lvl4pPr>
            <a:lvl5pPr marL="914400" indent="0">
              <a:buFontTx/>
              <a:buNone/>
              <a:defRPr/>
            </a:lvl5pPr>
          </a:lstStyle>
          <a:p>
            <a:pPr lvl="0"/>
            <a:r>
              <a:rPr lang="en-US" dirty="0"/>
              <a:t>Body text and summary goes here. Lorem ipsum dolor sit amet, consectetur adipiscing elit. Fusce cursus arcu ac ligula semper, non facilisis erat vulputate. </a:t>
            </a:r>
          </a:p>
        </p:txBody>
      </p:sp>
    </p:spTree>
    <p:extLst>
      <p:ext uri="{BB962C8B-B14F-4D97-AF65-F5344CB8AC3E}">
        <p14:creationId xmlns:p14="http://schemas.microsoft.com/office/powerpoint/2010/main" val="4150756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31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02304-8014-6E83-F095-08C001E08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9" r="14951"/>
          <a:stretch/>
        </p:blipFill>
        <p:spPr>
          <a:xfrm flipH="1">
            <a:off x="8545900" y="0"/>
            <a:ext cx="3646100" cy="66760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33E7BD-06FD-110D-708F-0080A10C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68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BF5A1-24DD-3EF8-6270-3DB2A7F40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67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2AA0A-9B08-0D5E-5837-413AC631731E}"/>
              </a:ext>
            </a:extLst>
          </p:cNvPr>
          <p:cNvSpPr/>
          <p:nvPr userDrawn="1"/>
        </p:nvSpPr>
        <p:spPr>
          <a:xfrm>
            <a:off x="8545900" y="0"/>
            <a:ext cx="3646100" cy="6676008"/>
          </a:xfrm>
          <a:prstGeom prst="rect">
            <a:avLst/>
          </a:prstGeom>
          <a:solidFill>
            <a:srgbClr val="00558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43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B687C-6AC4-4461-B42C-7E640C04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23627-FD91-496C-8C1B-97ECDF96B3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fld id="{09372CC2-5711-46E5-AD86-8687FC030448}" type="slidenum">
              <a:rPr lang="en-US" smtClean="0"/>
              <a:pPr/>
              <a:t>‹#›</a:t>
            </a:fld>
            <a:r>
              <a:rPr lang="en-US" dirty="0"/>
              <a:t> | ©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6483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 preserve="1" userDrawn="1">
  <p:cSld name="1_Custom Layout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D462FDC-5BFF-66C4-D5DF-D5E348B0BD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414" y="2751667"/>
            <a:ext cx="7475707" cy="677333"/>
          </a:xfrm>
          <a:prstGeom prst="rect">
            <a:avLst/>
          </a:prstGeom>
        </p:spPr>
        <p:txBody>
          <a:bodyPr>
            <a:noAutofit/>
          </a:bodyPr>
          <a:lstStyle>
            <a:lvl1pPr marL="50800" indent="0">
              <a:buNone/>
              <a:defRPr sz="3200" b="1">
                <a:latin typeface="Arial" panose="020B0604020202020204" pitchFamily="34" charset="0"/>
              </a:defRPr>
            </a:lvl1pPr>
            <a:lvl3pPr marL="1016000" indent="0">
              <a:buNone/>
              <a:defRPr/>
            </a:lvl3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385FC10-EB7C-99BE-853D-71C02ECA7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9414" y="3543735"/>
            <a:ext cx="7475707" cy="364067"/>
          </a:xfrm>
          <a:prstGeom prst="rect">
            <a:avLst/>
          </a:prstGeom>
        </p:spPr>
        <p:txBody>
          <a:bodyPr>
            <a:normAutofit/>
          </a:bodyPr>
          <a:lstStyle>
            <a:lvl1pPr marL="50800" indent="0">
              <a:buNone/>
              <a:defRPr sz="1200">
                <a:solidFill>
                  <a:srgbClr val="5E5E5E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1-2 sentences giving a preview to the content within this section of the deck.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08767-9E37-C7DD-0C65-46857405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267"/>
            <a:ext cx="3628744" cy="1711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63898-0F69-5FEA-D9C1-E6A4BA0807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50" y="2448184"/>
            <a:ext cx="3666850" cy="1721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29DCCE-3B0A-76AB-F5EF-F2B7067FFF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4735"/>
            <a:ext cx="3628745" cy="16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image" Target="../media/image4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1" y="6674778"/>
            <a:ext cx="12192002" cy="183222"/>
            <a:chOff x="-1" y="6674778"/>
            <a:chExt cx="12192002" cy="183222"/>
          </a:xfrm>
        </p:grpSpPr>
        <p:sp>
          <p:nvSpPr>
            <p:cNvPr id="11" name="Google Shape;11;p1"/>
            <p:cNvSpPr/>
            <p:nvPr/>
          </p:nvSpPr>
          <p:spPr>
            <a:xfrm rot="-5400000">
              <a:off x="5662774" y="1012003"/>
              <a:ext cx="183222" cy="11508772"/>
            </a:xfrm>
            <a:prstGeom prst="rect">
              <a:avLst/>
            </a:prstGeom>
            <a:solidFill>
              <a:srgbClr val="F16D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4B6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rot="-5400000">
              <a:off x="6004389" y="670388"/>
              <a:ext cx="183222" cy="12192002"/>
            </a:xfrm>
            <a:prstGeom prst="rect">
              <a:avLst/>
            </a:prstGeom>
            <a:solidFill>
              <a:srgbClr val="F16D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4B6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AACDBF6-AC15-AE9F-461C-D49347EEF1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C60E1-93CB-253B-CB0F-C0F260F9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8111-BC18-4E57-A175-416D98563F4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3B3D67-D343-4445-B21B-64C92D7735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80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3" r:id="rId25"/>
    <p:sldLayoutId id="2147483714" r:id="rId26"/>
    <p:sldLayoutId id="2147483715" r:id="rId2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>
          <a:solidFill>
            <a:srgbClr val="005581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85750" marR="0" lvl="0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1pPr>
      <a:lvl2pPr marL="285750" marR="0" lvl="1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Arial"/>
          <a:ea typeface="Arial"/>
          <a:cs typeface="Arial"/>
          <a:sym typeface="Arial"/>
        </a:defRPr>
      </a:lvl2pPr>
      <a:lvl3pPr marL="914400" marR="0" lvl="2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Wingdings" panose="05000000000000000000" pitchFamily="2" charset="2"/>
        <a:buChar char="§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3pPr>
      <a:lvl4pPr marL="1188720" marR="0" lvl="3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4pPr>
      <a:lvl5pPr marL="1463040" marR="0" lvl="4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Wingdings" panose="05000000000000000000" pitchFamily="2" charset="2"/>
        <a:buChar char="§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5pPr>
      <a:lvl6pPr marL="640080" marR="0" lvl="5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1" y="6674778"/>
            <a:ext cx="12192002" cy="183222"/>
            <a:chOff x="-1" y="6674778"/>
            <a:chExt cx="12192002" cy="183222"/>
          </a:xfrm>
        </p:grpSpPr>
        <p:sp>
          <p:nvSpPr>
            <p:cNvPr id="11" name="Google Shape;11;p1"/>
            <p:cNvSpPr/>
            <p:nvPr/>
          </p:nvSpPr>
          <p:spPr>
            <a:xfrm rot="-5400000">
              <a:off x="5662774" y="1012003"/>
              <a:ext cx="183222" cy="11508772"/>
            </a:xfrm>
            <a:prstGeom prst="rect">
              <a:avLst/>
            </a:prstGeom>
            <a:solidFill>
              <a:srgbClr val="F16D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4B6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rot="-5400000">
              <a:off x="6004389" y="670388"/>
              <a:ext cx="183222" cy="12192002"/>
            </a:xfrm>
            <a:prstGeom prst="rect">
              <a:avLst/>
            </a:prstGeom>
            <a:solidFill>
              <a:srgbClr val="F16D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4B6A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AACDBF6-AC15-AE9F-461C-D49347EEF1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C60E1-93CB-253B-CB0F-C0F260F9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8111-BC18-4E57-A175-416D98563F4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3B3D67-D343-4445-B21B-64C92D7735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69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>
          <a:solidFill>
            <a:srgbClr val="005581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85750" marR="0" lvl="0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1pPr>
      <a:lvl2pPr marL="285750" marR="0" lvl="1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Arial"/>
          <a:ea typeface="Arial"/>
          <a:cs typeface="Arial"/>
          <a:sym typeface="Arial"/>
        </a:defRPr>
      </a:lvl2pPr>
      <a:lvl3pPr marL="914400" marR="0" lvl="2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Wingdings" panose="05000000000000000000" pitchFamily="2" charset="2"/>
        <a:buChar char="§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3pPr>
      <a:lvl4pPr marL="1188720" marR="0" lvl="3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4pPr>
      <a:lvl5pPr marL="1463040" marR="0" lvl="4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Wingdings" panose="05000000000000000000" pitchFamily="2" charset="2"/>
        <a:buChar char="§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5pPr>
      <a:lvl6pPr marL="640080" marR="0" lvl="5" indent="-285750" algn="l" rtl="0" eaLnBrk="1" hangingPunct="1">
        <a:lnSpc>
          <a:spcPct val="150000"/>
        </a:lnSpc>
        <a:spcBef>
          <a:spcPts val="0"/>
        </a:spcBef>
        <a:spcAft>
          <a:spcPts val="0"/>
        </a:spcAft>
        <a:buClr>
          <a:srgbClr val="5E5E5E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5E5E5E"/>
          </a:solidFill>
          <a:latin typeface="+mn-lt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95302-8527-4E5A-BBB5-D87E0062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7" y="581024"/>
            <a:ext cx="8382423" cy="6043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FB30A-F4C9-4315-9B33-8DEA09AB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526" y="1495425"/>
            <a:ext cx="11106573" cy="4271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4B34-9F01-4771-9225-4ECB880C4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754" y="63366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TRCcompanies.com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94F8D-B2B7-47DD-A127-DCB201F6F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57" y="6336686"/>
            <a:ext cx="2468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007B235C-EC8B-442B-8E6D-8C172C2206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625AE3-F925-42E7-8385-69F34C4984BC}"/>
              </a:ext>
            </a:extLst>
          </p:cNvPr>
          <p:cNvSpPr/>
          <p:nvPr userDrawn="1"/>
        </p:nvSpPr>
        <p:spPr>
          <a:xfrm>
            <a:off x="5125354" y="6489913"/>
            <a:ext cx="19351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TRC Companies, Inc.  All rights reserved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C9A833-F6AF-4EDC-8682-A2DF1E0DB6C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191" y="297287"/>
            <a:ext cx="1545498" cy="4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 smtClea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365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27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54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54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̵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72">
          <p15:clr>
            <a:srgbClr val="F26B43"/>
          </p15:clr>
        </p15:guide>
        <p15:guide id="3" pos="7608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pos="3840">
          <p15:clr>
            <a:srgbClr val="F26B43"/>
          </p15:clr>
        </p15:guide>
        <p15:guide id="6" pos="216">
          <p15:clr>
            <a:srgbClr val="F26B43"/>
          </p15:clr>
        </p15:guide>
        <p15:guide id="7" orient="horz" pos="624">
          <p15:clr>
            <a:srgbClr val="F26B43"/>
          </p15:clr>
        </p15:guide>
        <p15:guide id="8" pos="7464">
          <p15:clr>
            <a:srgbClr val="F26B43"/>
          </p15:clr>
        </p15:guide>
        <p15:guide id="9" pos="7416">
          <p15:clr>
            <a:srgbClr val="F26B43"/>
          </p15:clr>
        </p15:guide>
        <p15:guide id="10" pos="60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"/>
          <p:cNvSpPr txBox="1">
            <a:spLocks noGrp="1"/>
          </p:cNvSpPr>
          <p:nvPr>
            <p:ph type="body" idx="1"/>
          </p:nvPr>
        </p:nvSpPr>
        <p:spPr>
          <a:xfrm>
            <a:off x="3122972" y="4600187"/>
            <a:ext cx="2813050" cy="3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2024</a:t>
            </a:r>
            <a:endParaRPr dirty="0"/>
          </a:p>
        </p:txBody>
      </p:sp>
      <p:sp>
        <p:nvSpPr>
          <p:cNvPr id="403" name="Google Shape;403;p37"/>
          <p:cNvSpPr txBox="1">
            <a:spLocks noGrp="1"/>
          </p:cNvSpPr>
          <p:nvPr>
            <p:ph type="body" idx="2"/>
          </p:nvPr>
        </p:nvSpPr>
        <p:spPr>
          <a:xfrm>
            <a:off x="3122972" y="3978129"/>
            <a:ext cx="8839729" cy="62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Black"/>
              <a:buNone/>
            </a:pPr>
            <a:r>
              <a:rPr lang="en-US" b="1" dirty="0">
                <a:solidFill>
                  <a:schemeClr val="tx1"/>
                </a:solidFill>
              </a:rPr>
              <a:t>Plantwide Safety Meeting – Bloodborne Pathogens (BBP) Training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2CCBA38-6EC7-0497-CC62-8D0519F6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/>
              <a:t>Other Potentially Infectious Materials (OPIM)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60DA5-3B9B-AD53-CDA2-DA8C2D0CE5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169988"/>
            <a:ext cx="10463212" cy="4518025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None/>
            </a:pPr>
            <a:r>
              <a:rPr lang="en-US" altLang="en-US" sz="2600" dirty="0"/>
              <a:t>BODY FLUIDS THAT </a:t>
            </a:r>
            <a:r>
              <a:rPr lang="en-US" altLang="en-US" sz="2600" i="1" u="sng" dirty="0"/>
              <a:t>DO NOT </a:t>
            </a:r>
            <a:r>
              <a:rPr lang="en-US" altLang="en-US" sz="2600" dirty="0"/>
              <a:t>TRANSMIT BBP, UNLESS VISIBLY CONTAMINATED WITH BLOOD: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</a:pPr>
            <a:r>
              <a:rPr lang="en-US" altLang="en-US" sz="2600" dirty="0"/>
              <a:t>Saliva (unless dental procedures involved)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</a:pPr>
            <a:r>
              <a:rPr lang="en-US" altLang="en-US" sz="2600" dirty="0"/>
              <a:t>Urine or feces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</a:pPr>
            <a:r>
              <a:rPr lang="en-US" altLang="en-US" sz="2600" dirty="0"/>
              <a:t>Vomit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</a:pPr>
            <a:r>
              <a:rPr lang="en-US" altLang="en-US" sz="2600" dirty="0"/>
              <a:t>Sweat or tears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0808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038A4D5-5009-59F2-E56C-9E5EA467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/>
              <a:t>3 Examples of </a:t>
            </a:r>
            <a:r>
              <a:rPr lang="ja-JP" altLang="en-US" sz="2200" dirty="0"/>
              <a:t>“</a:t>
            </a:r>
            <a:r>
              <a:rPr lang="en-US" altLang="ja-JP" sz="2200" dirty="0"/>
              <a:t>Certain Ways</a:t>
            </a:r>
            <a:r>
              <a:rPr lang="ja-JP" altLang="en-US" sz="2200" dirty="0"/>
              <a:t>” </a:t>
            </a:r>
            <a:r>
              <a:rPr lang="en-US" altLang="ja-JP" sz="2200" dirty="0">
                <a:solidFill>
                  <a:srgbClr val="FF0000"/>
                </a:solidFill>
              </a:rPr>
              <a:t>Bloodborne Pathogens </a:t>
            </a:r>
            <a:r>
              <a:rPr lang="en-US" altLang="ja-JP" sz="2200" dirty="0"/>
              <a:t>Can Enter Your Body</a:t>
            </a:r>
            <a:endParaRPr lang="en-US" altLang="en-US" sz="4000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9D48D50-EB68-CFD4-4781-F4AF7C330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169988"/>
            <a:ext cx="10463212" cy="45180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None/>
            </a:pPr>
            <a:r>
              <a:rPr lang="en-US" altLang="en-US" sz="2400" noProof="1"/>
              <a:t>1. Contact with non-intact skin: </a:t>
            </a:r>
            <a:r>
              <a:rPr lang="en-US" altLang="en-US" sz="2400" noProof="1">
                <a:solidFill>
                  <a:srgbClr val="FF0000"/>
                </a:solidFill>
              </a:rPr>
              <a:t>example</a:t>
            </a:r>
            <a:r>
              <a:rPr lang="en-US" altLang="en-US" sz="2400" noProof="1"/>
              <a:t>: A first aid provider helps an injured worker, but wears no protective equipment, and the provider has a cut, scratch, or sore on their hands            </a:t>
            </a:r>
          </a:p>
          <a:p>
            <a:pPr marL="0" indent="0"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None/>
            </a:pPr>
            <a:endParaRPr lang="en-US" altLang="en-US" sz="2400" noProof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9524E-AB32-5650-9DB8-0F970B67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319" y="2797859"/>
            <a:ext cx="3241620" cy="2157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E3B09-FA1A-25DF-DC5F-53FD9F25F610}"/>
              </a:ext>
            </a:extLst>
          </p:cNvPr>
          <p:cNvSpPr txBox="1"/>
          <p:nvPr/>
        </p:nvSpPr>
        <p:spPr>
          <a:xfrm>
            <a:off x="6811861" y="4955010"/>
            <a:ext cx="294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Should you wear a glove to help this person? </a:t>
            </a:r>
          </a:p>
        </p:txBody>
      </p:sp>
    </p:spTree>
    <p:extLst>
      <p:ext uri="{BB962C8B-B14F-4D97-AF65-F5344CB8AC3E}">
        <p14:creationId xmlns:p14="http://schemas.microsoft.com/office/powerpoint/2010/main" val="32131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038A4D5-5009-59F2-E56C-9E5EA467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/>
              <a:t>3 Examples of </a:t>
            </a:r>
            <a:r>
              <a:rPr lang="ja-JP" altLang="en-US" sz="2200" dirty="0"/>
              <a:t>“</a:t>
            </a:r>
            <a:r>
              <a:rPr lang="en-US" altLang="ja-JP" sz="2200" dirty="0"/>
              <a:t>Certain Ways</a:t>
            </a:r>
            <a:r>
              <a:rPr lang="ja-JP" altLang="en-US" sz="2200" dirty="0"/>
              <a:t>” </a:t>
            </a:r>
            <a:r>
              <a:rPr lang="en-US" altLang="ja-JP" sz="2200" dirty="0">
                <a:solidFill>
                  <a:srgbClr val="FF0000"/>
                </a:solidFill>
              </a:rPr>
              <a:t>Bloodborne Pathogens </a:t>
            </a:r>
            <a:r>
              <a:rPr lang="en-US" altLang="ja-JP" sz="2200" dirty="0"/>
              <a:t>Can Enter Your Body</a:t>
            </a:r>
            <a:endParaRPr lang="en-US" altLang="en-US" sz="4000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9D48D50-EB68-CFD4-4781-F4AF7C330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169988"/>
            <a:ext cx="10463212" cy="45180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None/>
            </a:pPr>
            <a:r>
              <a:rPr lang="en-US" altLang="en-US" sz="2400" noProof="1"/>
              <a:t>2. Through mucous membranes: eyes, nose and mouth;  </a:t>
            </a:r>
            <a:r>
              <a:rPr lang="en-US" altLang="en-US" sz="2400" noProof="1">
                <a:solidFill>
                  <a:srgbClr val="FF0000"/>
                </a:solidFill>
              </a:rPr>
              <a:t>example</a:t>
            </a:r>
            <a:r>
              <a:rPr lang="en-US" altLang="en-US" sz="2400" noProof="1"/>
              <a:t>: a blood splash, or accidental secondary contact between contaminated gloved hands and face</a:t>
            </a:r>
          </a:p>
          <a:p>
            <a:pPr marL="0" indent="0"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None/>
            </a:pPr>
            <a:r>
              <a:rPr lang="en-US" altLang="en-US" sz="2400" noProof="1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7A7BA-DD28-6401-9715-A6CD20BB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99" y="2617834"/>
            <a:ext cx="2809860" cy="32418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5ACA23-0A4D-AFE7-EB4B-4996AA304B0B}"/>
              </a:ext>
            </a:extLst>
          </p:cNvPr>
          <p:cNvCxnSpPr>
            <a:cxnSpLocks/>
          </p:cNvCxnSpPr>
          <p:nvPr/>
        </p:nvCxnSpPr>
        <p:spPr>
          <a:xfrm>
            <a:off x="5427406" y="4186769"/>
            <a:ext cx="1625660" cy="104005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CA07A1-4BF0-077C-9574-3ED87ADFC46A}"/>
              </a:ext>
            </a:extLst>
          </p:cNvPr>
          <p:cNvCxnSpPr>
            <a:cxnSpLocks/>
          </p:cNvCxnSpPr>
          <p:nvPr/>
        </p:nvCxnSpPr>
        <p:spPr>
          <a:xfrm flipH="1">
            <a:off x="8028720" y="4684925"/>
            <a:ext cx="1763958" cy="182407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F18D46-BB43-92C2-D328-C101827FD98D}"/>
              </a:ext>
            </a:extLst>
          </p:cNvPr>
          <p:cNvCxnSpPr>
            <a:cxnSpLocks/>
          </p:cNvCxnSpPr>
          <p:nvPr/>
        </p:nvCxnSpPr>
        <p:spPr>
          <a:xfrm flipV="1">
            <a:off x="5866702" y="5299296"/>
            <a:ext cx="1538169" cy="695679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038A4D5-5009-59F2-E56C-9E5EA467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/>
              <a:t>3 Examples of </a:t>
            </a:r>
            <a:r>
              <a:rPr lang="ja-JP" altLang="en-US" sz="2200" dirty="0"/>
              <a:t>“</a:t>
            </a:r>
            <a:r>
              <a:rPr lang="en-US" altLang="ja-JP" sz="2200" dirty="0"/>
              <a:t>Certain Ways</a:t>
            </a:r>
            <a:r>
              <a:rPr lang="ja-JP" altLang="en-US" sz="2200" dirty="0"/>
              <a:t>” </a:t>
            </a:r>
            <a:r>
              <a:rPr lang="en-US" altLang="ja-JP" sz="2200" dirty="0">
                <a:solidFill>
                  <a:srgbClr val="FF0000"/>
                </a:solidFill>
              </a:rPr>
              <a:t>Bloodborne Pathogens </a:t>
            </a:r>
            <a:r>
              <a:rPr lang="en-US" altLang="ja-JP" sz="2200" dirty="0"/>
              <a:t>Can Enter Your Body</a:t>
            </a:r>
            <a:endParaRPr lang="en-US" altLang="en-US" sz="4000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9D48D50-EB68-CFD4-4781-F4AF7C330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169988"/>
            <a:ext cx="10463212" cy="4518025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None/>
            </a:pPr>
            <a:r>
              <a:rPr lang="en-US" altLang="en-US" sz="2400" noProof="1"/>
              <a:t>3. Through a wound from a contaminated sharp object; </a:t>
            </a:r>
            <a:r>
              <a:rPr lang="en-US" altLang="en-US" sz="2400" noProof="1">
                <a:solidFill>
                  <a:srgbClr val="FF0000"/>
                </a:solidFill>
              </a:rPr>
              <a:t>example</a:t>
            </a:r>
            <a:r>
              <a:rPr lang="en-US" altLang="en-US" sz="2400" noProof="1"/>
              <a:t>: a dirty needle or broken glass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4D20A-7795-64ED-B5F5-A6B27536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622" y="2341102"/>
            <a:ext cx="3230481" cy="2586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F40DE0-0658-9ABF-2384-548176C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764" y="2698414"/>
            <a:ext cx="2578832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A133861-CE0A-8AF7-43D5-ADAB9C3D0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77" y="1169987"/>
            <a:ext cx="10463213" cy="4518025"/>
          </a:xfrm>
        </p:spPr>
        <p:txBody>
          <a:bodyPr>
            <a:normAutofit/>
          </a:bodyPr>
          <a:lstStyle/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First Aid / CPR Responders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Maintenance Technicians</a:t>
            </a:r>
          </a:p>
        </p:txBody>
      </p:sp>
      <p:sp>
        <p:nvSpPr>
          <p:cNvPr id="2" name="Rectangle 1026">
            <a:extLst>
              <a:ext uri="{FF2B5EF4-FFF2-40B4-BE49-F238E27FC236}">
                <a16:creationId xmlns:a16="http://schemas.microsoft.com/office/drawing/2014/main" id="{7EA1C239-2E68-3F6C-FF8F-536B6736C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  <a:cs typeface="ＭＳ Ｐゴシック" charset="0"/>
              </a:rPr>
              <a:t>Risky Situations on the Job</a:t>
            </a:r>
          </a:p>
        </p:txBody>
      </p:sp>
    </p:spTree>
    <p:extLst>
      <p:ext uri="{BB962C8B-B14F-4D97-AF65-F5344CB8AC3E}">
        <p14:creationId xmlns:p14="http://schemas.microsoft.com/office/powerpoint/2010/main" val="249295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A133861-CE0A-8AF7-43D5-ADAB9C3D0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77" y="1169987"/>
            <a:ext cx="10463213" cy="4518025"/>
          </a:xfrm>
        </p:spPr>
        <p:txBody>
          <a:bodyPr>
            <a:normAutofit/>
          </a:bodyPr>
          <a:lstStyle/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Unprotected sexual contact with an infected partner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Sharing drug, tattoo, or piercing needles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Sharing personal items such as razors or toothbrushes (may have blood on them)</a:t>
            </a:r>
          </a:p>
        </p:txBody>
      </p:sp>
      <p:sp>
        <p:nvSpPr>
          <p:cNvPr id="2" name="Rectangle 1026">
            <a:extLst>
              <a:ext uri="{FF2B5EF4-FFF2-40B4-BE49-F238E27FC236}">
                <a16:creationId xmlns:a16="http://schemas.microsoft.com/office/drawing/2014/main" id="{7EA1C239-2E68-3F6C-FF8F-536B6736C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  <a:cs typeface="ＭＳ Ｐゴシック" charset="0"/>
              </a:rPr>
              <a:t>Risky Situations in Your Community</a:t>
            </a:r>
          </a:p>
        </p:txBody>
      </p:sp>
    </p:spTree>
    <p:extLst>
      <p:ext uri="{BB962C8B-B14F-4D97-AF65-F5344CB8AC3E}">
        <p14:creationId xmlns:p14="http://schemas.microsoft.com/office/powerpoint/2010/main" val="18565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4A2BB5D-478B-918D-D06B-9652428B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/>
              <a:t>SIGNS &amp; SYMPTOMS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5D2D85-281F-BA70-8AD8-647CA0348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4" y="2461563"/>
            <a:ext cx="337575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              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HIV: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Can include depression, diarrhea, nausea / vomiting, unexplained weight loss, fatigue, night sweats, sinus infections, and tingling / burning of the hands and feet.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3E853749-2F4B-587D-FE53-AEAFE4878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290" y="1284383"/>
            <a:ext cx="286484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HEPATITIS B: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About 30% of persons have none.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Signs and symptoms are less common in children than adults.  They can include: jaundice</a:t>
            </a:r>
            <a:r>
              <a:rPr lang="en-US" altLang="en-US" sz="2400" dirty="0">
                <a:latin typeface="+mn-lt"/>
                <a:ea typeface="ヒラギノ角ゴ Pro W3" charset="-128"/>
              </a:rPr>
              <a:t>, fatigue, abdominal pain, loss of appetite nausea, vomiting, joint pain.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F9B178D-2470-9348-68F9-049A39EE8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966" y="2461563"/>
            <a:ext cx="2864845" cy="333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    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HEPATITIS C: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80% of persons have none.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Signs and symptoms can include: jaundice</a:t>
            </a:r>
            <a:r>
              <a:rPr lang="en-US" altLang="en-US" sz="2000" dirty="0">
                <a:latin typeface="+mn-lt"/>
                <a:ea typeface="ヒラギノ角ゴ Pro W3" charset="-128"/>
              </a:rPr>
              <a:t>, fatigue, dark urine, abdominal pain, loss of appetite, nausea.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+mn-lt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584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A133861-CE0A-8AF7-43D5-ADAB9C3D0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944" y="912813"/>
            <a:ext cx="10463213" cy="4518025"/>
          </a:xfrm>
        </p:spPr>
        <p:txBody>
          <a:bodyPr>
            <a:normAutofit/>
          </a:bodyPr>
          <a:lstStyle/>
          <a:p>
            <a:pPr marL="0" indent="0" eaLnBrk="1" hangingPunct="1">
              <a:spcAft>
                <a:spcPts val="1600"/>
              </a:spcAft>
              <a:buClr>
                <a:srgbClr val="ED181E"/>
              </a:buClr>
              <a:buNone/>
            </a:pPr>
            <a:r>
              <a:rPr lang="en-US" altLang="en-US" sz="2800" u="sng" dirty="0"/>
              <a:t>Universal Precautions </a:t>
            </a:r>
            <a:r>
              <a:rPr lang="en-US" altLang="en-US" sz="2800" dirty="0"/>
              <a:t>(Be Careful All The Time)</a:t>
            </a:r>
          </a:p>
          <a:p>
            <a:pPr lvl="1">
              <a:spcAft>
                <a:spcPts val="1600"/>
              </a:spcAft>
              <a:buClr>
                <a:srgbClr val="ED181E"/>
              </a:buClr>
            </a:pPr>
            <a:r>
              <a:rPr lang="en-US" altLang="en-US" sz="2800" dirty="0"/>
              <a:t>Assume all blood and body fluids are infected</a:t>
            </a:r>
          </a:p>
          <a:p>
            <a:pPr lvl="1">
              <a:spcAft>
                <a:spcPts val="1600"/>
              </a:spcAft>
              <a:buClr>
                <a:srgbClr val="ED181E"/>
              </a:buClr>
            </a:pPr>
            <a:r>
              <a:rPr lang="en-US" altLang="en-US" sz="2800" dirty="0"/>
              <a:t>No matter if you are cleaning up or treating an injury, use Universal Precautions to protect yourself </a:t>
            </a:r>
            <a:r>
              <a:rPr lang="en-US" altLang="en-US" sz="2800" b="1" u="sng" dirty="0"/>
              <a:t>BEFORE</a:t>
            </a:r>
            <a:r>
              <a:rPr lang="en-US" altLang="en-US" sz="2800" dirty="0"/>
              <a:t> you start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542E44D-0364-132C-9FB7-82533A15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/>
              <a:t>How Can You Protect Yourself?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AD002-EF20-7AA6-9BC7-7FE5334D5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90" y="4450954"/>
            <a:ext cx="2951909" cy="1816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43D0A-0886-0D72-5414-F88E0DFA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473" y="4179556"/>
            <a:ext cx="236545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D64116-3B95-DFF5-B68C-12C5B869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</a:rPr>
              <a:t>PPE – Personal Protective Equipment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A133861-CE0A-8AF7-43D5-ADAB9C3D0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135" y="1510229"/>
            <a:ext cx="10463213" cy="4518025"/>
          </a:xfrm>
        </p:spPr>
        <p:txBody>
          <a:bodyPr>
            <a:normAutofit/>
          </a:bodyPr>
          <a:lstStyle/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800" dirty="0"/>
              <a:t>Single-use gloves – nitrile</a:t>
            </a:r>
          </a:p>
          <a:p>
            <a:pPr marL="0" indent="0" eaLnBrk="1" hangingPunct="1">
              <a:spcAft>
                <a:spcPts val="1600"/>
              </a:spcAft>
              <a:buClr>
                <a:srgbClr val="ED181E"/>
              </a:buClr>
              <a:buNone/>
            </a:pPr>
            <a:endParaRPr lang="en-US" alt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CA46EF-B57B-5B6E-F474-D7320C65D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607693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D64116-3B95-DFF5-B68C-12C5B869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23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</a:rPr>
              <a:t>Proper Glove Removal</a:t>
            </a:r>
            <a:br>
              <a:rPr lang="en-US" altLang="en-US" sz="4000" b="1" dirty="0">
                <a:solidFill>
                  <a:srgbClr val="FF0000"/>
                </a:solidFill>
              </a:rPr>
            </a:br>
            <a:r>
              <a:rPr lang="en-US" altLang="en-US" sz="4000" b="1" dirty="0">
                <a:solidFill>
                  <a:srgbClr val="FF0000"/>
                </a:solidFill>
              </a:rPr>
              <a:t>Keeps You Safe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9B0D6A-C909-DDC5-7361-4EBF1FFC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0" y="1428106"/>
            <a:ext cx="6710030" cy="51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66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What’s right (or wrong) with this picture?</a:t>
            </a:r>
          </a:p>
          <a:p>
            <a:r>
              <a:rPr lang="en-US" sz="2800" dirty="0"/>
              <a:t>PPE – our last line of defense</a:t>
            </a:r>
          </a:p>
          <a:p>
            <a:r>
              <a:rPr lang="en-US" sz="2800" dirty="0"/>
              <a:t>Bloodborne Pathogens (BBP)</a:t>
            </a:r>
          </a:p>
          <a:p>
            <a:r>
              <a:rPr lang="en-US" sz="2800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023910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D64116-3B95-DFF5-B68C-12C5B869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</a:rPr>
              <a:t>Removing PPE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A133861-CE0A-8AF7-43D5-ADAB9C3D0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77" y="1169987"/>
            <a:ext cx="10463213" cy="4518025"/>
          </a:xfrm>
        </p:spPr>
        <p:txBody>
          <a:bodyPr>
            <a:normAutofit/>
          </a:bodyPr>
          <a:lstStyle/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Properly dispose of single-use gloves (trash is acceptable)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Turn items inside out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Wash hands thoroughly with warm water and soap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400" dirty="0"/>
              <a:t>Wash contaminated clothing</a:t>
            </a:r>
          </a:p>
        </p:txBody>
      </p:sp>
    </p:spTree>
    <p:extLst>
      <p:ext uri="{BB962C8B-B14F-4D97-AF65-F5344CB8AC3E}">
        <p14:creationId xmlns:p14="http://schemas.microsoft.com/office/powerpoint/2010/main" val="208340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D64116-3B95-DFF5-B68C-12C5B869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</a:rPr>
              <a:t>Cleaning Up Blood or Body Fluids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A133861-CE0A-8AF7-43D5-ADAB9C3D0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77" y="1169987"/>
            <a:ext cx="10463213" cy="4518025"/>
          </a:xfrm>
        </p:spPr>
        <p:txBody>
          <a:bodyPr>
            <a:normAutofit/>
          </a:bodyPr>
          <a:lstStyle/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800" dirty="0"/>
              <a:t>Wear PPE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800" dirty="0"/>
              <a:t>Use a 1:10 bleach and water solution or disinfectant to clean anything that has been contaminated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800" dirty="0"/>
              <a:t>Use tongs, brush, and dust-pan to pick up broken glass – not your hands!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800" dirty="0"/>
              <a:t>Place in a trash bag then tie it and throw in trash outside</a:t>
            </a:r>
          </a:p>
        </p:txBody>
      </p:sp>
    </p:spTree>
    <p:extLst>
      <p:ext uri="{BB962C8B-B14F-4D97-AF65-F5344CB8AC3E}">
        <p14:creationId xmlns:p14="http://schemas.microsoft.com/office/powerpoint/2010/main" val="15294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D64116-3B95-DFF5-B68C-12C5B869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</a:rPr>
              <a:t>Exposure Control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3D008-C0AB-AAC2-3468-9C30C1824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29" t="16047" r="4157" b="5814"/>
          <a:stretch/>
        </p:blipFill>
        <p:spPr>
          <a:xfrm>
            <a:off x="1189074" y="1157693"/>
            <a:ext cx="9813851" cy="52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55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85BEE6-5D88-4894-24F5-E571CEBD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Exposure Control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33599-94E9-4661-A346-518EA686E275}"/>
              </a:ext>
            </a:extLst>
          </p:cNvPr>
          <p:cNvSpPr txBox="1"/>
          <p:nvPr/>
        </p:nvSpPr>
        <p:spPr>
          <a:xfrm>
            <a:off x="636448" y="1351508"/>
            <a:ext cx="109191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Who is at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Control methods – universal precautions, handwashing, PPE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Post-exposure evaluation – (if you are exposed to blood while at work) reporting, Hep B vaccine offering, immediate treatment, follow-up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Training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Recordkeeping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5493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7131"/>
            <a:ext cx="10515600" cy="496014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69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unsafe in this picture?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A086-DC1D-BAEA-D194-735F48621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50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PPE – The last line of defense to keep you safe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857F8D-63FB-5BB7-C988-20E0CC91AD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365" y="1129219"/>
            <a:ext cx="1078423" cy="1078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FC73C-1E59-9BD1-E247-1F2E2B00FF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91" y="2424737"/>
            <a:ext cx="1740104" cy="1104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579CA-8127-6F4D-BD62-894B022FF0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572" y="1103830"/>
            <a:ext cx="1075932" cy="1060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3B510-85E1-EBA0-57CB-3D2209736A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031" y="2177587"/>
            <a:ext cx="962025" cy="740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90720-2ECB-A47C-C4D4-57DD53B9E6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65"/>
          <a:stretch/>
        </p:blipFill>
        <p:spPr>
          <a:xfrm>
            <a:off x="5992718" y="1159760"/>
            <a:ext cx="1393817" cy="1340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6134CF-0356-986C-2718-8C7D9FB51CC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184" y="1046797"/>
            <a:ext cx="2106451" cy="1453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2ADFCA-8D1F-3434-364A-8C11EB861F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8" b="25963"/>
          <a:stretch/>
        </p:blipFill>
        <p:spPr>
          <a:xfrm>
            <a:off x="8620669" y="2634591"/>
            <a:ext cx="1827640" cy="1072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0F772F-9E30-0C9E-F63D-BE2D23C794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990" b="14755"/>
          <a:stretch/>
        </p:blipFill>
        <p:spPr>
          <a:xfrm>
            <a:off x="1216935" y="4006445"/>
            <a:ext cx="2028825" cy="14452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C1CAB1-2B0B-31AF-B41D-A987CC3F8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727" y="4073606"/>
            <a:ext cx="962025" cy="1190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17D5D4-E4F5-DE5E-0870-E7CA15EC4C9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971" y="5810838"/>
            <a:ext cx="1094859" cy="868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AD12BB-A9EE-AFF8-A667-83925057E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777" y="4089569"/>
            <a:ext cx="1627269" cy="1627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514221-3C44-3BEF-DF4B-236876D0D0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318" b="14628"/>
          <a:stretch/>
        </p:blipFill>
        <p:spPr>
          <a:xfrm>
            <a:off x="9046083" y="3986148"/>
            <a:ext cx="2171700" cy="15648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6E0C14-90FE-5899-6144-5A4A6FE62B97}"/>
              </a:ext>
            </a:extLst>
          </p:cNvPr>
          <p:cNvSpPr txBox="1"/>
          <p:nvPr/>
        </p:nvSpPr>
        <p:spPr>
          <a:xfrm>
            <a:off x="808607" y="1333850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812BC-4170-F8DA-61B5-00FFC08480C0}"/>
              </a:ext>
            </a:extLst>
          </p:cNvPr>
          <p:cNvSpPr txBox="1"/>
          <p:nvPr/>
        </p:nvSpPr>
        <p:spPr>
          <a:xfrm>
            <a:off x="4046919" y="1266954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1CC9BA-EA07-17B4-2469-AA11646656F3}"/>
              </a:ext>
            </a:extLst>
          </p:cNvPr>
          <p:cNvSpPr txBox="1"/>
          <p:nvPr/>
        </p:nvSpPr>
        <p:spPr>
          <a:xfrm>
            <a:off x="7948324" y="1209961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5E6DBE-8231-C7AD-DE69-65B2C2A04190}"/>
              </a:ext>
            </a:extLst>
          </p:cNvPr>
          <p:cNvSpPr txBox="1"/>
          <p:nvPr/>
        </p:nvSpPr>
        <p:spPr>
          <a:xfrm>
            <a:off x="690559" y="4006445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F52ADC-FA97-A5A8-5B44-1FD900E16883}"/>
              </a:ext>
            </a:extLst>
          </p:cNvPr>
          <p:cNvSpPr txBox="1"/>
          <p:nvPr/>
        </p:nvSpPr>
        <p:spPr>
          <a:xfrm>
            <a:off x="4987722" y="4096626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852850-D03A-BD87-55A6-30A9E3A4B66A}"/>
              </a:ext>
            </a:extLst>
          </p:cNvPr>
          <p:cNvSpPr txBox="1"/>
          <p:nvPr/>
        </p:nvSpPr>
        <p:spPr>
          <a:xfrm>
            <a:off x="8343784" y="4089569"/>
            <a:ext cx="53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1B9228-89B7-4DEC-56F1-8F0D34F51B62}"/>
              </a:ext>
            </a:extLst>
          </p:cNvPr>
          <p:cNvSpPr txBox="1"/>
          <p:nvPr/>
        </p:nvSpPr>
        <p:spPr>
          <a:xfrm>
            <a:off x="5379561" y="5810839"/>
            <a:ext cx="24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Voluntary Respiratory Program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9C8324-C2EC-8427-D900-B87D9503E02A}"/>
              </a:ext>
            </a:extLst>
          </p:cNvPr>
          <p:cNvSpPr txBox="1"/>
          <p:nvPr/>
        </p:nvSpPr>
        <p:spPr>
          <a:xfrm>
            <a:off x="8999699" y="5693323"/>
            <a:ext cx="244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Visibility Tops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5C5B1E-75A5-43DA-B450-013530743AAA}"/>
              </a:ext>
            </a:extLst>
          </p:cNvPr>
          <p:cNvSpPr txBox="1"/>
          <p:nvPr/>
        </p:nvSpPr>
        <p:spPr>
          <a:xfrm>
            <a:off x="907597" y="5506471"/>
            <a:ext cx="29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Gloves to handle product, paint, propane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6276F5-D7BD-3AAF-7F41-7F6053143C93}"/>
              </a:ext>
            </a:extLst>
          </p:cNvPr>
          <p:cNvSpPr txBox="1"/>
          <p:nvPr/>
        </p:nvSpPr>
        <p:spPr>
          <a:xfrm>
            <a:off x="4626538" y="2782988"/>
            <a:ext cx="290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Hearing protection – plugs or muffs</a:t>
            </a:r>
          </a:p>
        </p:txBody>
      </p:sp>
    </p:spTree>
    <p:extLst>
      <p:ext uri="{BB962C8B-B14F-4D97-AF65-F5344CB8AC3E}">
        <p14:creationId xmlns:p14="http://schemas.microsoft.com/office/powerpoint/2010/main" val="41747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5200" y="1155225"/>
            <a:ext cx="8689524" cy="45475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11;p43">
            <a:extLst>
              <a:ext uri="{FF2B5EF4-FFF2-40B4-BE49-F238E27FC236}">
                <a16:creationId xmlns:a16="http://schemas.microsoft.com/office/drawing/2014/main" id="{06F552EB-07A1-11DE-CD2B-43F52AD0E02A}"/>
              </a:ext>
            </a:extLst>
          </p:cNvPr>
          <p:cNvSpPr>
            <a:spLocks/>
          </p:cNvSpPr>
          <p:nvPr/>
        </p:nvSpPr>
        <p:spPr>
          <a:xfrm>
            <a:off x="3081588" y="0"/>
            <a:ext cx="157500" cy="6672600"/>
          </a:xfrm>
          <a:prstGeom prst="rect">
            <a:avLst/>
          </a:prstGeom>
          <a:solidFill>
            <a:srgbClr val="F36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78;p46">
            <a:extLst>
              <a:ext uri="{FF2B5EF4-FFF2-40B4-BE49-F238E27FC236}">
                <a16:creationId xmlns:a16="http://schemas.microsoft.com/office/drawing/2014/main" id="{FB602740-FCF8-9770-B465-B61431BF27F8}"/>
              </a:ext>
            </a:extLst>
          </p:cNvPr>
          <p:cNvSpPr>
            <a:spLocks/>
          </p:cNvSpPr>
          <p:nvPr/>
        </p:nvSpPr>
        <p:spPr>
          <a:xfrm>
            <a:off x="0" y="0"/>
            <a:ext cx="3090819" cy="667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16B9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81;p46">
            <a:extLst>
              <a:ext uri="{FF2B5EF4-FFF2-40B4-BE49-F238E27FC236}">
                <a16:creationId xmlns:a16="http://schemas.microsoft.com/office/drawing/2014/main" id="{07CC6F3C-5C99-3D3C-44FE-5893722830E3}"/>
              </a:ext>
            </a:extLst>
          </p:cNvPr>
          <p:cNvSpPr txBox="1"/>
          <p:nvPr/>
        </p:nvSpPr>
        <p:spPr>
          <a:xfrm>
            <a:off x="278924" y="776324"/>
            <a:ext cx="30165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Bloodborne Pathogens </a:t>
            </a:r>
            <a:endParaRPr kumimoji="0" sz="3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086E-EF75-A3C1-CC88-AF8433A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Bloodborne Pathogens Training 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31AAD08-7B40-5107-61F9-CC6D9F9AD9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925" y="1136650"/>
            <a:ext cx="10463213" cy="4518025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r>
              <a:rPr lang="en-US" altLang="en-US" sz="2800" noProof="1">
                <a:latin typeface="+mj-lt"/>
              </a:rPr>
              <a:t>Definitions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r>
              <a:rPr lang="en-US" altLang="en-US" sz="2800" noProof="1">
                <a:latin typeface="+mj-lt"/>
              </a:rPr>
              <a:t>The diseases these pathogens can cause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r>
              <a:rPr lang="en-US" altLang="en-US" sz="2800" noProof="1">
                <a:latin typeface="+mj-lt"/>
              </a:rPr>
              <a:t>Risky situations - at work and in the community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r>
              <a:rPr lang="en-US" altLang="en-US" sz="2800" noProof="1">
                <a:latin typeface="+mj-lt"/>
              </a:rPr>
              <a:t>How to protect yourself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r>
              <a:rPr lang="en-US" altLang="en-US" sz="2800" noProof="1">
                <a:latin typeface="+mj-lt"/>
              </a:rPr>
              <a:t>Question &amp; Answer</a:t>
            </a:r>
          </a:p>
        </p:txBody>
      </p:sp>
    </p:spTree>
    <p:extLst>
      <p:ext uri="{BB962C8B-B14F-4D97-AF65-F5344CB8AC3E}">
        <p14:creationId xmlns:p14="http://schemas.microsoft.com/office/powerpoint/2010/main" val="42327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D64116-3B95-DFF5-B68C-12C5B869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3" y="415925"/>
            <a:ext cx="11820088" cy="496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900" noProof="1">
                <a:solidFill>
                  <a:srgbClr val="FF0000"/>
                </a:solidFill>
              </a:rPr>
              <a:t>What Are Bloodborne Pathogens?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A133861-CE0A-8AF7-43D5-ADAB9C3D0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77" y="1169987"/>
            <a:ext cx="10463213" cy="45180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800" i="1" dirty="0">
                <a:solidFill>
                  <a:srgbClr val="FF0000"/>
                </a:solidFill>
                <a:latin typeface="+mj-lt"/>
              </a:rPr>
              <a:t>Pathogen:</a:t>
            </a:r>
            <a:r>
              <a:rPr lang="en-US" altLang="en-US" sz="2800" dirty="0">
                <a:latin typeface="+mj-lt"/>
              </a:rPr>
              <a:t> a germ, a virus, or bacteria - something that </a:t>
            </a:r>
            <a:r>
              <a:rPr lang="en-US" altLang="en-US" sz="2800" i="1" dirty="0">
                <a:latin typeface="+mj-lt"/>
              </a:rPr>
              <a:t>can</a:t>
            </a:r>
            <a:r>
              <a:rPr lang="en-US" altLang="en-US" sz="2800" dirty="0">
                <a:latin typeface="+mj-lt"/>
              </a:rPr>
              <a:t> make you sick</a:t>
            </a:r>
            <a:r>
              <a:rPr lang="en-US" altLang="en-US" sz="2800" i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800" i="1" dirty="0">
                <a:solidFill>
                  <a:srgbClr val="FF0000"/>
                </a:solidFill>
                <a:latin typeface="+mj-lt"/>
              </a:rPr>
              <a:t>Bloodborne: </a:t>
            </a:r>
            <a:r>
              <a:rPr lang="en-US" altLang="en-US" sz="2800" dirty="0">
                <a:latin typeface="+mj-lt"/>
              </a:rPr>
              <a:t>Carry or transmit in human blood</a:t>
            </a:r>
            <a:endParaRPr lang="en-US" altLang="en-US" sz="2800" i="1" dirty="0">
              <a:solidFill>
                <a:srgbClr val="FF0000"/>
              </a:solidFill>
              <a:latin typeface="+mj-lt"/>
            </a:endParaRP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r>
              <a:rPr lang="en-US" altLang="en-US" sz="2800" i="1" dirty="0">
                <a:solidFill>
                  <a:srgbClr val="FF0000"/>
                </a:solidFill>
                <a:latin typeface="+mj-lt"/>
              </a:rPr>
              <a:t>So, a bloodborne pathogen</a:t>
            </a:r>
            <a:r>
              <a:rPr lang="en-US" altLang="en-US" sz="2800" dirty="0">
                <a:latin typeface="+mj-lt"/>
              </a:rPr>
              <a:t> (BBP) is something that can make you sick, that can be carried in human blood (and a few other body fluids) - </a:t>
            </a:r>
            <a:r>
              <a:rPr lang="en-US" altLang="en-US" sz="2800" i="1" dirty="0">
                <a:latin typeface="+mj-lt"/>
              </a:rPr>
              <a:t>but transmission of illness can only occur if you come into contact with it in certain ways</a:t>
            </a:r>
            <a:endParaRPr lang="en-US" altLang="en-US" sz="2800" dirty="0">
              <a:latin typeface="+mj-lt"/>
            </a:endParaRPr>
          </a:p>
          <a:p>
            <a:pPr eaLnBrk="1" hangingPunct="1">
              <a:spcAft>
                <a:spcPts val="1600"/>
              </a:spcAft>
              <a:buClr>
                <a:srgbClr val="ED181E"/>
              </a:buClr>
              <a:buFont typeface="Times" panose="02020603050405020304" pitchFamily="18" charset="0"/>
              <a:buChar char="•"/>
            </a:pPr>
            <a:endParaRPr lang="en-US" alt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A1424-489C-2DC1-9775-6F7B4A9A9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139" y="4836559"/>
            <a:ext cx="2143405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B4DB209-B24C-979A-2C04-7F5D805CE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3200" noProof="1">
                <a:ea typeface="ＭＳ Ｐゴシック" charset="0"/>
                <a:cs typeface="ＭＳ Ｐゴシック" charset="0"/>
              </a:rPr>
              <a:t>Three Most Common </a:t>
            </a:r>
            <a:r>
              <a:rPr sz="3200" noProof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Bloodborne Diseases</a:t>
            </a:r>
            <a:endParaRPr lang="en-US" sz="32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72A980-F3B5-04D2-889D-E50A1FE64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169988"/>
            <a:ext cx="11149536" cy="4518025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r>
              <a:rPr lang="en-US" altLang="en-US" sz="2800" dirty="0"/>
              <a:t>HIV:  	Human Immunodeficiency Virus 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</a:pPr>
            <a:r>
              <a:rPr lang="en-US" altLang="en-US" sz="2800" dirty="0"/>
              <a:t>Can lead to Acquired Immunodeficiency Syndrome (AIDS)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r>
              <a:rPr lang="en-US" altLang="en-US" sz="2800" dirty="0"/>
              <a:t>HBV: 	Hepatitis B Virus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Font typeface="Wingdings" panose="05000000000000000000" pitchFamily="2" charset="2"/>
              <a:buChar char="§"/>
            </a:pPr>
            <a:r>
              <a:rPr lang="en-US" altLang="en-US" sz="2800" dirty="0"/>
              <a:t>HCV: 	Hepatitis C Virus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59524-24E3-C7DD-1B89-D6C44EB3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94"/>
          <a:stretch/>
        </p:blipFill>
        <p:spPr>
          <a:xfrm>
            <a:off x="5805376" y="4026522"/>
            <a:ext cx="1903229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31B83-6FC3-4980-74CC-F2E71C1B4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940" y="4026522"/>
            <a:ext cx="1786233" cy="2162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8F5AF-66AC-4184-92E4-599728793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85"/>
          <a:stretch/>
        </p:blipFill>
        <p:spPr>
          <a:xfrm>
            <a:off x="8005665" y="4035343"/>
            <a:ext cx="1768215" cy="2153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B29E97-D6F0-FAE0-97C1-036C0D8F5019}"/>
              </a:ext>
            </a:extLst>
          </p:cNvPr>
          <p:cNvSpPr txBox="1"/>
          <p:nvPr/>
        </p:nvSpPr>
        <p:spPr>
          <a:xfrm>
            <a:off x="6512361" y="6257409"/>
            <a:ext cx="567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HIV                        </a:t>
            </a:r>
            <a:r>
              <a:rPr lang="en-US"/>
              <a:t>HEP B                       HEP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4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A67B4-C6CD-E8FD-10E3-C0A2CA4FC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8F48111-BC18-4E57-A175-416D98563F43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5581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5581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B170581-140B-A91B-3C69-7397084C2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415925"/>
            <a:ext cx="10515600" cy="496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/>
              <a:t>Other Potentially Infectious Materials (OPIM)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F62045-0E59-9466-2B68-75E85E979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7" y="1169988"/>
            <a:ext cx="11241815" cy="451802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  <a:buNone/>
            </a:pPr>
            <a:r>
              <a:rPr lang="en-US" altLang="en-US" sz="2800" dirty="0"/>
              <a:t>BESIDES BLOOD, THESE BODY FLUIDS CAN TRANSMIT BBP: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</a:pPr>
            <a:r>
              <a:rPr lang="en-US" altLang="en-US" sz="2800" dirty="0"/>
              <a:t>Body fluids surrounding the brain, spine, heart, lungs, abdomen, joints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</a:pPr>
            <a:r>
              <a:rPr lang="en-US" altLang="en-US" sz="2800" dirty="0"/>
              <a:t>Any fluid contaminated with blood</a:t>
            </a:r>
          </a:p>
          <a:p>
            <a:pPr lvl="2">
              <a:spcBef>
                <a:spcPct val="0"/>
              </a:spcBef>
              <a:spcAft>
                <a:spcPts val="1800"/>
              </a:spcAft>
              <a:buClr>
                <a:srgbClr val="ED181E"/>
              </a:buClr>
            </a:pPr>
            <a:r>
              <a:rPr lang="en-US" altLang="en-US" sz="2800" dirty="0"/>
              <a:t>All body fluids in situations where it is difficult or impossible to differentiate between body fluids</a:t>
            </a:r>
          </a:p>
        </p:txBody>
      </p:sp>
    </p:spTree>
    <p:extLst>
      <p:ext uri="{BB962C8B-B14F-4D97-AF65-F5344CB8AC3E}">
        <p14:creationId xmlns:p14="http://schemas.microsoft.com/office/powerpoint/2010/main" val="31521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theme/theme1.xml><?xml version="1.0" encoding="utf-8"?>
<a:theme xmlns:a="http://schemas.openxmlformats.org/drawingml/2006/main" name="2_Office Theme">
  <a:themeElements>
    <a:clrScheme name="LP Colors">
      <a:dk1>
        <a:srgbClr val="005581"/>
      </a:dk1>
      <a:lt1>
        <a:sysClr val="window" lastClr="FFFFFF"/>
      </a:lt1>
      <a:dk2>
        <a:srgbClr val="00273E"/>
      </a:dk2>
      <a:lt2>
        <a:srgbClr val="E6E7E8"/>
      </a:lt2>
      <a:accent1>
        <a:srgbClr val="005581"/>
      </a:accent1>
      <a:accent2>
        <a:srgbClr val="F36E21"/>
      </a:accent2>
      <a:accent3>
        <a:srgbClr val="FBBF2B"/>
      </a:accent3>
      <a:accent4>
        <a:srgbClr val="00273E"/>
      </a:accent4>
      <a:accent5>
        <a:srgbClr val="57C1A5"/>
      </a:accent5>
      <a:accent6>
        <a:srgbClr val="76C9DD"/>
      </a:accent6>
      <a:hlink>
        <a:srgbClr val="76C9DD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P PowerPoint Template" id="{DCFB7AAD-6514-4959-9F76-599CC7EB369C}" vid="{DB7559E8-C791-443A-9659-049F7A9C3DD2}"/>
    </a:ext>
  </a:extLst>
</a:theme>
</file>

<file path=ppt/theme/theme2.xml><?xml version="1.0" encoding="utf-8"?>
<a:theme xmlns:a="http://schemas.openxmlformats.org/drawingml/2006/main" name="Office Theme">
  <a:themeElements>
    <a:clrScheme name="LP Colors">
      <a:dk1>
        <a:srgbClr val="005581"/>
      </a:dk1>
      <a:lt1>
        <a:sysClr val="window" lastClr="FFFFFF"/>
      </a:lt1>
      <a:dk2>
        <a:srgbClr val="00273E"/>
      </a:dk2>
      <a:lt2>
        <a:srgbClr val="E6E7E8"/>
      </a:lt2>
      <a:accent1>
        <a:srgbClr val="005581"/>
      </a:accent1>
      <a:accent2>
        <a:srgbClr val="F36E21"/>
      </a:accent2>
      <a:accent3>
        <a:srgbClr val="FBBF2B"/>
      </a:accent3>
      <a:accent4>
        <a:srgbClr val="00273E"/>
      </a:accent4>
      <a:accent5>
        <a:srgbClr val="57C1A5"/>
      </a:accent5>
      <a:accent6>
        <a:srgbClr val="76C9DD"/>
      </a:accent6>
      <a:hlink>
        <a:srgbClr val="76C9DD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P PowerPoint Template" id="{DCFB7AAD-6514-4959-9F76-599CC7EB369C}" vid="{DB7559E8-C791-443A-9659-049F7A9C3DD2}"/>
    </a:ext>
  </a:extLst>
</a:theme>
</file>

<file path=ppt/theme/theme3.xml><?xml version="1.0" encoding="utf-8"?>
<a:theme xmlns:a="http://schemas.openxmlformats.org/drawingml/2006/main" name="TRC Theme A">
  <a:themeElements>
    <a:clrScheme name="TRC">
      <a:dk1>
        <a:srgbClr val="333F48"/>
      </a:dk1>
      <a:lt1>
        <a:sysClr val="window" lastClr="FFFFFF"/>
      </a:lt1>
      <a:dk2>
        <a:srgbClr val="003C71"/>
      </a:dk2>
      <a:lt2>
        <a:srgbClr val="C1C6C8"/>
      </a:lt2>
      <a:accent1>
        <a:srgbClr val="003C71"/>
      </a:accent1>
      <a:accent2>
        <a:srgbClr val="F68D2E"/>
      </a:accent2>
      <a:accent3>
        <a:srgbClr val="72246C"/>
      </a:accent3>
      <a:accent4>
        <a:srgbClr val="F6BE00"/>
      </a:accent4>
      <a:accent5>
        <a:srgbClr val="00A3E1"/>
      </a:accent5>
      <a:accent6>
        <a:srgbClr val="43B02A"/>
      </a:accent6>
      <a:hlink>
        <a:srgbClr val="00A3E1"/>
      </a:hlink>
      <a:folHlink>
        <a:srgbClr val="7224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wrap="square" lIns="91440" tIns="45720" rIns="91440" bIns="45720" rtlCol="0" anchor="t">
        <a:noAutofit/>
      </a:bodyPr>
      <a:lstStyle>
        <a:defPPr marL="0" indent="0" algn="l">
          <a:buFont typeface="Arial" pitchFamily="34" charset="0"/>
          <a:buNone/>
          <a:defRPr sz="1400" dirty="0" err="1" smtClean="0">
            <a:latin typeface="+mj-lt"/>
            <a:ea typeface="Lato" charset="0"/>
            <a:cs typeface="Lato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C44D3D80322408D33EF6C61974748" ma:contentTypeVersion="14" ma:contentTypeDescription="Create a new document." ma:contentTypeScope="" ma:versionID="c47126f92a23dbd0726daecc6236fa4b">
  <xsd:schema xmlns:xsd="http://www.w3.org/2001/XMLSchema" xmlns:xs="http://www.w3.org/2001/XMLSchema" xmlns:p="http://schemas.microsoft.com/office/2006/metadata/properties" xmlns:ns2="9bbff12c-6cc2-4fbe-9bd1-ee6948752b91" xmlns:ns3="8f020e96-b4e8-4eb6-84f2-1a3c9d8f8719" targetNamespace="http://schemas.microsoft.com/office/2006/metadata/properties" ma:root="true" ma:fieldsID="dc3cf3a4463d4d53eb2596451429a8e4" ns2:_="" ns3:_="">
    <xsd:import namespace="9bbff12c-6cc2-4fbe-9bd1-ee6948752b91"/>
    <xsd:import namespace="8f020e96-b4e8-4eb6-84f2-1a3c9d8f87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bff12c-6cc2-4fbe-9bd1-ee6948752b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08fda9d-8c35-4512-bdb0-30794da66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20e96-b4e8-4eb6-84f2-1a3c9d8f871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d3d6b0a9-d8c4-4565-91aa-842473991918}" ma:internalName="TaxCatchAll" ma:showField="CatchAllData" ma:web="8f020e96-b4e8-4eb6-84f2-1a3c9d8f87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020e96-b4e8-4eb6-84f2-1a3c9d8f8719" xsi:nil="true"/>
    <lcf76f155ced4ddcb4097134ff3c332f xmlns="9bbff12c-6cc2-4fbe-9bd1-ee6948752b91">
      <Terms xmlns="http://schemas.microsoft.com/office/infopath/2007/PartnerControls"/>
    </lcf76f155ced4ddcb4097134ff3c332f>
    <SharedWithUsers xmlns="8f020e96-b4e8-4eb6-84f2-1a3c9d8f8719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000D32C-C303-4BA7-8EFA-EE11F13A96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3815A5-E63F-4396-B6AA-E814AEF696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bff12c-6cc2-4fbe-9bd1-ee6948752b91"/>
    <ds:schemaRef ds:uri="8f020e96-b4e8-4eb6-84f2-1a3c9d8f87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4E087C-DE5A-42D8-AE18-DDAEFBDA7DA0}">
  <ds:schemaRefs>
    <ds:schemaRef ds:uri="http://purl.org/dc/elements/1.1/"/>
    <ds:schemaRef ds:uri="http://purl.org/dc/terms/"/>
    <ds:schemaRef ds:uri="http://purl.org/dc/dcmitype/"/>
    <ds:schemaRef ds:uri="8f020e96-b4e8-4eb6-84f2-1a3c9d8f8719"/>
    <ds:schemaRef ds:uri="http://schemas.microsoft.com/office/2006/documentManagement/types"/>
    <ds:schemaRef ds:uri="http://schemas.microsoft.com/office/infopath/2007/PartnerControls"/>
    <ds:schemaRef ds:uri="9bbff12c-6cc2-4fbe-9bd1-ee6948752b91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cc03cb3f-e51d-4fb2-b5f4-d71061153612}" enabled="0" method="" siteId="{cc03cb3f-e51d-4fb2-b5f4-d7106115361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13164</TotalTime>
  <Words>831</Words>
  <Application>Microsoft Office PowerPoint</Application>
  <PresentationFormat>Widescreen</PresentationFormat>
  <Paragraphs>123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ＭＳ Ｐゴシック</vt:lpstr>
      <vt:lpstr>Arial</vt:lpstr>
      <vt:lpstr>Arial Black</vt:lpstr>
      <vt:lpstr>Arial Regular</vt:lpstr>
      <vt:lpstr>Calibri</vt:lpstr>
      <vt:lpstr>Impact</vt:lpstr>
      <vt:lpstr>Roboto</vt:lpstr>
      <vt:lpstr>Times</vt:lpstr>
      <vt:lpstr>Wingdings</vt:lpstr>
      <vt:lpstr>2_Office Theme</vt:lpstr>
      <vt:lpstr>Office Theme</vt:lpstr>
      <vt:lpstr>TRC Theme A</vt:lpstr>
      <vt:lpstr>PowerPoint Presentation</vt:lpstr>
      <vt:lpstr>Training Agenda</vt:lpstr>
      <vt:lpstr>What is unsafe in this picture?</vt:lpstr>
      <vt:lpstr>PPE – The last line of defense to keep you safe</vt:lpstr>
      <vt:lpstr>PowerPoint Presentation</vt:lpstr>
      <vt:lpstr>Bloodborne Pathogens Training Objectives</vt:lpstr>
      <vt:lpstr>What Are Bloodborne Pathogens?</vt:lpstr>
      <vt:lpstr>Three Most Common Bloodborne Diseases</vt:lpstr>
      <vt:lpstr>Other Potentially Infectious Materials (OPIM)</vt:lpstr>
      <vt:lpstr>Other Potentially Infectious Materials (OPIM)</vt:lpstr>
      <vt:lpstr>3 Examples of “Certain Ways” Bloodborne Pathogens Can Enter Your Body</vt:lpstr>
      <vt:lpstr>3 Examples of “Certain Ways” Bloodborne Pathogens Can Enter Your Body</vt:lpstr>
      <vt:lpstr>3 Examples of “Certain Ways” Bloodborne Pathogens Can Enter Your Body</vt:lpstr>
      <vt:lpstr>Risky Situations on the Job</vt:lpstr>
      <vt:lpstr>Risky Situations in Your Community</vt:lpstr>
      <vt:lpstr>SIGNS &amp; SYMPTOMS</vt:lpstr>
      <vt:lpstr>How Can You Protect Yourself?</vt:lpstr>
      <vt:lpstr>PPE – Personal Protective Equipment</vt:lpstr>
      <vt:lpstr>Proper Glove Removal Keeps You Safe</vt:lpstr>
      <vt:lpstr>Removing PPE</vt:lpstr>
      <vt:lpstr>Cleaning Up Blood or Body Fluids</vt:lpstr>
      <vt:lpstr>Exposure Control Plan</vt:lpstr>
      <vt:lpstr>Exposure Control Plan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McGowin</dc:creator>
  <cp:lastModifiedBy>Brian Vannarsdall</cp:lastModifiedBy>
  <cp:revision>5</cp:revision>
  <cp:lastPrinted>2024-06-04T08:11:02Z</cp:lastPrinted>
  <dcterms:created xsi:type="dcterms:W3CDTF">2023-05-15T19:07:26Z</dcterms:created>
  <dcterms:modified xsi:type="dcterms:W3CDTF">2024-06-04T09:45:16Z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0x010100C00C44D3D80322408D33EF6C61974748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