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61" r:id="rId5"/>
    <p:sldId id="262" r:id="rId6"/>
    <p:sldId id="258" r:id="rId7"/>
    <p:sldId id="259" r:id="rId8"/>
    <p:sldId id="260" r:id="rId9"/>
    <p:sldId id="263" r:id="rId10"/>
    <p:sldId id="264" r:id="rId11"/>
    <p:sldId id="266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1C33B-275C-77EF-0D9E-16D57456E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442B8-1C54-DD22-1928-18D9111AE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F5BAA-18B3-7F4E-3700-EF528F55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29D2E-609E-9294-1445-73882D0EB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65617-C142-14C6-8E29-14F29DBB4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0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E7282-4F2A-42DB-87EC-E6C80279E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31BB2-552E-B514-9EC7-537DEEA4D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60458-D42B-ED15-6369-0BA1DF6D1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CE8E9-44E8-3818-10B5-83AF28416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C5A2A-D7A5-618B-2A70-6871C09B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7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5EE49-3A21-746B-2511-5D50003E8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A1061-EA5D-009A-9126-981FAEFCC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C412A-D0C9-9943-277D-BBB4E028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A835D-6EDF-A1D0-1164-A62DF778B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EFC60-5174-4E75-611C-9004C78F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99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59896-678A-CED1-FB28-E5030DA9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BA684-1FD1-2A8A-9C8D-0BF142D70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F336F-7E47-9166-E5A0-97CB5C0B6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391F4C-DF41-7B4E-B7D5-C37B66F28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94AD97-32D0-E023-C47A-2D166E635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69206-6605-F682-4D8D-2B663981D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1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C5BDC-7ED2-3E29-A501-30AF8FA63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A2748-291A-09C1-F673-F1869C024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6DCD8-69BC-6085-905A-CA5B5A736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F8DE7-0ACF-66EF-D2D0-F3C13BB49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47908A-934C-E5CF-9771-5DDF86CDF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8F3989-3F32-EE0E-AB65-13F55E8F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C6DB8-6EBC-8FE1-214E-BC64FF7D8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071E8-B95E-8025-8D79-550DB4698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DDDE6-53B0-E8BC-FDD9-6F3365BB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D6FC41-E190-0420-2861-16D2AF77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C47913-3F03-6391-2E6E-BF82F759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FA89B-EAC7-69F9-3562-283DDD91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7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3CD959-FEA8-601B-9753-34E04E25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DCCB-C835-EBF2-ABF6-1BEE81AB8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FB52-D477-0268-805D-B7CF7FAA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3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B54F6-D73C-1646-4634-26AC88E6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9DC47-FFBB-DC7A-C3A1-43484F6C2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72B88-545E-844E-51F2-69DEE62C5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C4909-402F-35F8-7DBD-F4D9AFE74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E3E4F-0BDA-1652-07F7-3536EE376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B9DAD-B5A3-BB70-E4A0-08A7A2065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9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7E7E-95F9-3962-8E5D-E4DE6CEC1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B7213D-072B-F866-3E45-6AAD22976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3A7E-5FEB-2FB7-8F9B-85CBAACEB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C0D6BD-0F91-E9FA-B694-C0E88BF8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6B716-159D-DC6E-8BCE-19627AC91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92FC9-4FCB-44E8-FAB7-B0BCD4B42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2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C325C-B325-EBFF-BAAB-B7DB23226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04C31-CCEA-B01D-6FA1-DA63AE198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91554-7E0D-9A4F-779B-581ED694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5CB1E-0E27-C9F2-9BF5-921AFF0FB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7C3D7-2352-FD52-CC33-6D864CDF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6A37F4-927F-543A-9D3B-7EFAFAA378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C72C0A-8550-7B76-F303-4D1701163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DED0C-A7E6-0FA9-A76E-D57EA800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75F67-A2D8-E5BC-D675-A2475600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45F32-A787-9CE5-6E30-35D9C072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6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5D1F9-6359-DCE9-813C-6DACCABA6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47438-D415-6FF7-1F3F-D70AC764A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A9DD8-EE30-C685-20EB-66B780A1D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433F5-8FDE-41BD-8EA9-D2AAFD514313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802E5-0208-10AF-672C-6487AE90A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3995B-7A1C-5CCC-48FB-FC4408368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AEEAF8-00A5-44D9-8535-A0DA1AF82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0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5F9C9-4F39-470F-2022-5726614C1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8BA7DB-1A6F-D3D4-81FF-442797D70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0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919AA3-1097-AC5F-D169-0E5E53F5C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32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4B439B-183E-90D5-E882-D4B10D888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45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D0141-ADCC-1197-F320-1853EF410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707035-1D91-567F-4A0C-76E0A3D4B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2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D8EF1-E030-858D-BCDF-ED5FD8B58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B0CEDD-5825-AE77-1DA2-B9FF93C6BB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1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E2B82A-4363-B9C0-DBC7-BA5CCA412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5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30B3-EA2F-9A1E-0726-51F67331F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E82086-6AAC-03B0-2647-450BA5F1D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14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116CA-78F4-3AB7-EC86-81F1D22EA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91D788-FC0B-E6CA-E0A4-989A630D7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69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0937D-3FD6-AB04-BAC2-9BF60DA1F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E655D7-BCEB-1B2F-B5EB-F0BE32A73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71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371D7-C5C8-916E-634F-192DE748D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5B7793-B8B1-865D-FFE9-C75B3C143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02AE7-7AB9-05D2-8D9D-2048B967C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5EA2A0-EC0D-3739-94AF-6A7B2B666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8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DD88-765D-6CA5-24F5-A3309F1CE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EDF130-714C-2114-4144-58E8D6E03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1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49E76-904F-7108-09E3-5C85E5645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465686-F038-F50D-4E5E-651E56AEB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6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Pastern</dc:creator>
  <cp:lastModifiedBy>Jennifer Pastern</cp:lastModifiedBy>
  <cp:revision>1</cp:revision>
  <dcterms:created xsi:type="dcterms:W3CDTF">2026-09-12T20:46:14Z</dcterms:created>
  <dcterms:modified xsi:type="dcterms:W3CDTF">2026-09-12T21:01:53Z</dcterms:modified>
</cp:coreProperties>
</file>