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16" r:id="rId5"/>
    <p:sldMasterId id="2147483745" r:id="rId6"/>
  </p:sldMasterIdLst>
  <p:notesMasterIdLst>
    <p:notesMasterId r:id="rId36"/>
  </p:notesMasterIdLst>
  <p:sldIdLst>
    <p:sldId id="259" r:id="rId7"/>
    <p:sldId id="317" r:id="rId8"/>
    <p:sldId id="34465" r:id="rId9"/>
    <p:sldId id="269" r:id="rId10"/>
    <p:sldId id="34466" r:id="rId11"/>
    <p:sldId id="34467" r:id="rId12"/>
    <p:sldId id="34468" r:id="rId13"/>
    <p:sldId id="34471" r:id="rId14"/>
    <p:sldId id="34469" r:id="rId15"/>
    <p:sldId id="34473" r:id="rId16"/>
    <p:sldId id="34470" r:id="rId17"/>
    <p:sldId id="257" r:id="rId18"/>
    <p:sldId id="273" r:id="rId19"/>
    <p:sldId id="297" r:id="rId20"/>
    <p:sldId id="323" r:id="rId21"/>
    <p:sldId id="295" r:id="rId22"/>
    <p:sldId id="296" r:id="rId23"/>
    <p:sldId id="282" r:id="rId24"/>
    <p:sldId id="320" r:id="rId25"/>
    <p:sldId id="281" r:id="rId26"/>
    <p:sldId id="288" r:id="rId27"/>
    <p:sldId id="283" r:id="rId28"/>
    <p:sldId id="298" r:id="rId29"/>
    <p:sldId id="286" r:id="rId30"/>
    <p:sldId id="284" r:id="rId31"/>
    <p:sldId id="291" r:id="rId32"/>
    <p:sldId id="300" r:id="rId33"/>
    <p:sldId id="326" r:id="rId34"/>
    <p:sldId id="3447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202BF2-1F87-428B-BE8E-54B6A3B79BEA}" v="94" dt="2024-05-10T11:56:20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Vannarsdall" userId="5ce40d92-b3c0-4b8b-bf3f-b6e0ad05cfd8" providerId="ADAL" clId="{A1202BF2-1F87-428B-BE8E-54B6A3B79BEA}"/>
    <pc:docChg chg="undo redo custSel addSld delSld modSld sldOrd delMainMaster">
      <pc:chgData name="Brian Vannarsdall" userId="5ce40d92-b3c0-4b8b-bf3f-b6e0ad05cfd8" providerId="ADAL" clId="{A1202BF2-1F87-428B-BE8E-54B6A3B79BEA}" dt="2024-05-10T11:31:04.165" v="3264" actId="20577"/>
      <pc:docMkLst>
        <pc:docMk/>
      </pc:docMkLst>
      <pc:sldChg chg="del">
        <pc:chgData name="Brian Vannarsdall" userId="5ce40d92-b3c0-4b8b-bf3f-b6e0ad05cfd8" providerId="ADAL" clId="{A1202BF2-1F87-428B-BE8E-54B6A3B79BEA}" dt="2024-05-08T14:46:16.120" v="756" actId="47"/>
        <pc:sldMkLst>
          <pc:docMk/>
          <pc:sldMk cId="90580376" sldId="256"/>
        </pc:sldMkLst>
      </pc:sldChg>
      <pc:sldChg chg="modSp mod">
        <pc:chgData name="Brian Vannarsdall" userId="5ce40d92-b3c0-4b8b-bf3f-b6e0ad05cfd8" providerId="ADAL" clId="{A1202BF2-1F87-428B-BE8E-54B6A3B79BEA}" dt="2024-05-08T18:46:55.025" v="2137" actId="20577"/>
        <pc:sldMkLst>
          <pc:docMk/>
          <pc:sldMk cId="1682877542" sldId="257"/>
        </pc:sldMkLst>
        <pc:spChg chg="mod">
          <ac:chgData name="Brian Vannarsdall" userId="5ce40d92-b3c0-4b8b-bf3f-b6e0ad05cfd8" providerId="ADAL" clId="{A1202BF2-1F87-428B-BE8E-54B6A3B79BEA}" dt="2024-05-08T18:46:55.025" v="2137" actId="20577"/>
          <ac:spMkLst>
            <pc:docMk/>
            <pc:sldMk cId="1682877542" sldId="257"/>
            <ac:spMk id="3" creationId="{DF2D7BD4-6FC4-3C11-7779-4FE883C5155F}"/>
          </ac:spMkLst>
        </pc:spChg>
      </pc:sldChg>
      <pc:sldChg chg="modSp mod">
        <pc:chgData name="Brian Vannarsdall" userId="5ce40d92-b3c0-4b8b-bf3f-b6e0ad05cfd8" providerId="ADAL" clId="{A1202BF2-1F87-428B-BE8E-54B6A3B79BEA}" dt="2024-05-08T14:46:23.407" v="764" actId="20577"/>
        <pc:sldMkLst>
          <pc:docMk/>
          <pc:sldMk cId="0" sldId="259"/>
        </pc:sldMkLst>
        <pc:spChg chg="mod">
          <ac:chgData name="Brian Vannarsdall" userId="5ce40d92-b3c0-4b8b-bf3f-b6e0ad05cfd8" providerId="ADAL" clId="{A1202BF2-1F87-428B-BE8E-54B6A3B79BEA}" dt="2024-05-08T14:46:23.407" v="764" actId="20577"/>
          <ac:spMkLst>
            <pc:docMk/>
            <pc:sldMk cId="0" sldId="259"/>
            <ac:spMk id="402" creationId="{00000000-0000-0000-0000-000000000000}"/>
          </ac:spMkLst>
        </pc:spChg>
      </pc:sldChg>
      <pc:sldChg chg="delSp modSp del mod">
        <pc:chgData name="Brian Vannarsdall" userId="5ce40d92-b3c0-4b8b-bf3f-b6e0ad05cfd8" providerId="ADAL" clId="{A1202BF2-1F87-428B-BE8E-54B6A3B79BEA}" dt="2024-05-08T14:51:27.945" v="990" actId="47"/>
        <pc:sldMkLst>
          <pc:docMk/>
          <pc:sldMk cId="0" sldId="265"/>
        </pc:sldMkLst>
        <pc:spChg chg="mod">
          <ac:chgData name="Brian Vannarsdall" userId="5ce40d92-b3c0-4b8b-bf3f-b6e0ad05cfd8" providerId="ADAL" clId="{A1202BF2-1F87-428B-BE8E-54B6A3B79BEA}" dt="2024-05-08T14:47:57.749" v="798" actId="1076"/>
          <ac:spMkLst>
            <pc:docMk/>
            <pc:sldMk cId="0" sldId="265"/>
            <ac:spMk id="5" creationId="{5F69498D-BA12-48FF-A373-102ACEFF4E95}"/>
          </ac:spMkLst>
        </pc:spChg>
        <pc:spChg chg="del mod">
          <ac:chgData name="Brian Vannarsdall" userId="5ce40d92-b3c0-4b8b-bf3f-b6e0ad05cfd8" providerId="ADAL" clId="{A1202BF2-1F87-428B-BE8E-54B6A3B79BEA}" dt="2024-05-08T14:47:59.694" v="799" actId="478"/>
          <ac:spMkLst>
            <pc:docMk/>
            <pc:sldMk cId="0" sldId="265"/>
            <ac:spMk id="6" creationId="{94D1607B-EAFA-41FF-1723-7660E098E4B4}"/>
          </ac:spMkLst>
        </pc:spChg>
      </pc:sldChg>
      <pc:sldChg chg="addSp delSp modSp mod">
        <pc:chgData name="Brian Vannarsdall" userId="5ce40d92-b3c0-4b8b-bf3f-b6e0ad05cfd8" providerId="ADAL" clId="{A1202BF2-1F87-428B-BE8E-54B6A3B79BEA}" dt="2024-05-08T14:52:26.028" v="1025" actId="1076"/>
        <pc:sldMkLst>
          <pc:docMk/>
          <pc:sldMk cId="0" sldId="269"/>
        </pc:sldMkLst>
        <pc:spChg chg="add del mod">
          <ac:chgData name="Brian Vannarsdall" userId="5ce40d92-b3c0-4b8b-bf3f-b6e0ad05cfd8" providerId="ADAL" clId="{A1202BF2-1F87-428B-BE8E-54B6A3B79BEA}" dt="2024-05-08T14:52:18.704" v="1024" actId="478"/>
          <ac:spMkLst>
            <pc:docMk/>
            <pc:sldMk cId="0" sldId="269"/>
            <ac:spMk id="2" creationId="{19BA78EB-2DF2-6085-48FA-4FB0D10D0040}"/>
          </ac:spMkLst>
        </pc:spChg>
        <pc:spChg chg="mod">
          <ac:chgData name="Brian Vannarsdall" userId="5ce40d92-b3c0-4b8b-bf3f-b6e0ad05cfd8" providerId="ADAL" clId="{A1202BF2-1F87-428B-BE8E-54B6A3B79BEA}" dt="2024-05-08T14:52:26.028" v="1025" actId="1076"/>
          <ac:spMkLst>
            <pc:docMk/>
            <pc:sldMk cId="0" sldId="269"/>
            <ac:spMk id="8" creationId="{07CC6F3C-5C99-3D3C-44FE-5893722830E3}"/>
          </ac:spMkLst>
        </pc:spChg>
      </pc:sldChg>
      <pc:sldChg chg="del">
        <pc:chgData name="Brian Vannarsdall" userId="5ce40d92-b3c0-4b8b-bf3f-b6e0ad05cfd8" providerId="ADAL" clId="{A1202BF2-1F87-428B-BE8E-54B6A3B79BEA}" dt="2024-05-08T18:47:15.561" v="2139" actId="47"/>
        <pc:sldMkLst>
          <pc:docMk/>
          <pc:sldMk cId="764461072" sldId="280"/>
        </pc:sldMkLst>
      </pc:sldChg>
      <pc:sldChg chg="modSp mod">
        <pc:chgData name="Brian Vannarsdall" userId="5ce40d92-b3c0-4b8b-bf3f-b6e0ad05cfd8" providerId="ADAL" clId="{A1202BF2-1F87-428B-BE8E-54B6A3B79BEA}" dt="2024-05-10T11:00:07.715" v="2998" actId="1076"/>
        <pc:sldMkLst>
          <pc:docMk/>
          <pc:sldMk cId="626321952" sldId="281"/>
        </pc:sldMkLst>
        <pc:spChg chg="mod">
          <ac:chgData name="Brian Vannarsdall" userId="5ce40d92-b3c0-4b8b-bf3f-b6e0ad05cfd8" providerId="ADAL" clId="{A1202BF2-1F87-428B-BE8E-54B6A3B79BEA}" dt="2024-05-10T11:00:07.715" v="2998" actId="1076"/>
          <ac:spMkLst>
            <pc:docMk/>
            <pc:sldMk cId="626321952" sldId="281"/>
            <ac:spMk id="6" creationId="{52605831-480B-449B-8F37-98C5C21EA58F}"/>
          </ac:spMkLst>
        </pc:spChg>
      </pc:sldChg>
      <pc:sldChg chg="modSp mod">
        <pc:chgData name="Brian Vannarsdall" userId="5ce40d92-b3c0-4b8b-bf3f-b6e0ad05cfd8" providerId="ADAL" clId="{A1202BF2-1F87-428B-BE8E-54B6A3B79BEA}" dt="2024-05-10T10:56:04.313" v="2602" actId="20577"/>
        <pc:sldMkLst>
          <pc:docMk/>
          <pc:sldMk cId="169811430" sldId="282"/>
        </pc:sldMkLst>
        <pc:spChg chg="mod">
          <ac:chgData name="Brian Vannarsdall" userId="5ce40d92-b3c0-4b8b-bf3f-b6e0ad05cfd8" providerId="ADAL" clId="{A1202BF2-1F87-428B-BE8E-54B6A3B79BEA}" dt="2024-05-10T10:56:04.313" v="2602" actId="20577"/>
          <ac:spMkLst>
            <pc:docMk/>
            <pc:sldMk cId="169811430" sldId="282"/>
            <ac:spMk id="3" creationId="{37C04871-30A3-F7C4-2E3D-5FBD46BB29F4}"/>
          </ac:spMkLst>
        </pc:spChg>
      </pc:sldChg>
      <pc:sldChg chg="modSp mod">
        <pc:chgData name="Brian Vannarsdall" userId="5ce40d92-b3c0-4b8b-bf3f-b6e0ad05cfd8" providerId="ADAL" clId="{A1202BF2-1F87-428B-BE8E-54B6A3B79BEA}" dt="2024-05-10T11:01:17.242" v="3080" actId="20577"/>
        <pc:sldMkLst>
          <pc:docMk/>
          <pc:sldMk cId="3328399960" sldId="283"/>
        </pc:sldMkLst>
        <pc:spChg chg="mod">
          <ac:chgData name="Brian Vannarsdall" userId="5ce40d92-b3c0-4b8b-bf3f-b6e0ad05cfd8" providerId="ADAL" clId="{A1202BF2-1F87-428B-BE8E-54B6A3B79BEA}" dt="2024-05-10T11:01:17.242" v="3080" actId="20577"/>
          <ac:spMkLst>
            <pc:docMk/>
            <pc:sldMk cId="3328399960" sldId="283"/>
            <ac:spMk id="5" creationId="{7414CB85-B9D2-5A2F-3E08-B679B42BC5ED}"/>
          </ac:spMkLst>
        </pc:spChg>
      </pc:sldChg>
      <pc:sldChg chg="del">
        <pc:chgData name="Brian Vannarsdall" userId="5ce40d92-b3c0-4b8b-bf3f-b6e0ad05cfd8" providerId="ADAL" clId="{A1202BF2-1F87-428B-BE8E-54B6A3B79BEA}" dt="2024-05-08T18:59:23.278" v="2149" actId="47"/>
        <pc:sldMkLst>
          <pc:docMk/>
          <pc:sldMk cId="3257819412" sldId="285"/>
        </pc:sldMkLst>
      </pc:sldChg>
      <pc:sldChg chg="modSp mod">
        <pc:chgData name="Brian Vannarsdall" userId="5ce40d92-b3c0-4b8b-bf3f-b6e0ad05cfd8" providerId="ADAL" clId="{A1202BF2-1F87-428B-BE8E-54B6A3B79BEA}" dt="2024-05-10T11:31:04.165" v="3264" actId="20577"/>
        <pc:sldMkLst>
          <pc:docMk/>
          <pc:sldMk cId="234281134" sldId="291"/>
        </pc:sldMkLst>
        <pc:spChg chg="mod">
          <ac:chgData name="Brian Vannarsdall" userId="5ce40d92-b3c0-4b8b-bf3f-b6e0ad05cfd8" providerId="ADAL" clId="{A1202BF2-1F87-428B-BE8E-54B6A3B79BEA}" dt="2024-05-10T11:31:04.165" v="3264" actId="20577"/>
          <ac:spMkLst>
            <pc:docMk/>
            <pc:sldMk cId="234281134" sldId="291"/>
            <ac:spMk id="3" creationId="{37C04871-30A3-F7C4-2E3D-5FBD46BB29F4}"/>
          </ac:spMkLst>
        </pc:spChg>
      </pc:sldChg>
      <pc:sldChg chg="del">
        <pc:chgData name="Brian Vannarsdall" userId="5ce40d92-b3c0-4b8b-bf3f-b6e0ad05cfd8" providerId="ADAL" clId="{A1202BF2-1F87-428B-BE8E-54B6A3B79BEA}" dt="2024-05-09T19:22:37.759" v="2234" actId="47"/>
        <pc:sldMkLst>
          <pc:docMk/>
          <pc:sldMk cId="721622141" sldId="293"/>
        </pc:sldMkLst>
      </pc:sldChg>
      <pc:sldChg chg="del">
        <pc:chgData name="Brian Vannarsdall" userId="5ce40d92-b3c0-4b8b-bf3f-b6e0ad05cfd8" providerId="ADAL" clId="{A1202BF2-1F87-428B-BE8E-54B6A3B79BEA}" dt="2024-05-10T10:43:54.103" v="2275" actId="47"/>
        <pc:sldMkLst>
          <pc:docMk/>
          <pc:sldMk cId="1283047274" sldId="294"/>
        </pc:sldMkLst>
      </pc:sldChg>
      <pc:sldChg chg="del ord">
        <pc:chgData name="Brian Vannarsdall" userId="5ce40d92-b3c0-4b8b-bf3f-b6e0ad05cfd8" providerId="ADAL" clId="{A1202BF2-1F87-428B-BE8E-54B6A3B79BEA}" dt="2024-05-08T18:31:35.476" v="1339" actId="47"/>
        <pc:sldMkLst>
          <pc:docMk/>
          <pc:sldMk cId="3286694701" sldId="295"/>
        </pc:sldMkLst>
      </pc:sldChg>
      <pc:sldChg chg="del">
        <pc:chgData name="Brian Vannarsdall" userId="5ce40d92-b3c0-4b8b-bf3f-b6e0ad05cfd8" providerId="ADAL" clId="{A1202BF2-1F87-428B-BE8E-54B6A3B79BEA}" dt="2024-05-08T18:42:16.138" v="1887" actId="47"/>
        <pc:sldMkLst>
          <pc:docMk/>
          <pc:sldMk cId="927714246" sldId="297"/>
        </pc:sldMkLst>
      </pc:sldChg>
      <pc:sldChg chg="modSp del mod">
        <pc:chgData name="Brian Vannarsdall" userId="5ce40d92-b3c0-4b8b-bf3f-b6e0ad05cfd8" providerId="ADAL" clId="{A1202BF2-1F87-428B-BE8E-54B6A3B79BEA}" dt="2024-05-10T11:02:14.609" v="3104" actId="14100"/>
        <pc:sldMkLst>
          <pc:docMk/>
          <pc:sldMk cId="3861099144" sldId="298"/>
        </pc:sldMkLst>
        <pc:spChg chg="mod">
          <ac:chgData name="Brian Vannarsdall" userId="5ce40d92-b3c0-4b8b-bf3f-b6e0ad05cfd8" providerId="ADAL" clId="{A1202BF2-1F87-428B-BE8E-54B6A3B79BEA}" dt="2024-05-10T11:02:14.609" v="3104" actId="14100"/>
          <ac:spMkLst>
            <pc:docMk/>
            <pc:sldMk cId="3861099144" sldId="298"/>
            <ac:spMk id="5" creationId="{4F7D40EC-18DF-7940-ACAA-873EFAB13935}"/>
          </ac:spMkLst>
        </pc:spChg>
      </pc:sldChg>
      <pc:sldChg chg="add del">
        <pc:chgData name="Brian Vannarsdall" userId="5ce40d92-b3c0-4b8b-bf3f-b6e0ad05cfd8" providerId="ADAL" clId="{A1202BF2-1F87-428B-BE8E-54B6A3B79BEA}" dt="2024-05-10T11:30:01.754" v="3221" actId="47"/>
        <pc:sldMkLst>
          <pc:docMk/>
          <pc:sldMk cId="3480694648" sldId="299"/>
        </pc:sldMkLst>
      </pc:sldChg>
      <pc:sldChg chg="del">
        <pc:chgData name="Brian Vannarsdall" userId="5ce40d92-b3c0-4b8b-bf3f-b6e0ad05cfd8" providerId="ADAL" clId="{A1202BF2-1F87-428B-BE8E-54B6A3B79BEA}" dt="2024-05-08T18:44:20.709" v="2081" actId="47"/>
        <pc:sldMkLst>
          <pc:docMk/>
          <pc:sldMk cId="3814115467" sldId="300"/>
        </pc:sldMkLst>
        <pc:spChg chg="mod">
          <ac:chgData name="Brian Vannarsdall" userId="5ce40d92-b3c0-4b8b-bf3f-b6e0ad05cfd8" providerId="ADAL" clId="{A1202BF2-1F87-428B-BE8E-54B6A3B79BEA}" dt="2024-05-08T19:00:17.633" v="2153" actId="14100"/>
          <ac:spMkLst>
            <pc:docMk/>
            <pc:sldMk cId="3814115467" sldId="300"/>
            <ac:spMk id="3" creationId="{37C04871-30A3-F7C4-2E3D-5FBD46BB29F4}"/>
          </ac:spMkLst>
        </pc:spChg>
      </pc:sldChg>
      <pc:sldChg chg="del">
        <pc:chgData name="Brian Vannarsdall" userId="5ce40d92-b3c0-4b8b-bf3f-b6e0ad05cfd8" providerId="ADAL" clId="{A1202BF2-1F87-428B-BE8E-54B6A3B79BEA}" dt="2024-05-09T19:22:46.826" v="2235" actId="47"/>
        <pc:sldMkLst>
          <pc:docMk/>
          <pc:sldMk cId="2645218186" sldId="301"/>
        </pc:sldMkLst>
      </pc:sldChg>
      <pc:sldChg chg="delSp del">
        <pc:chgData name="Brian Vannarsdall" userId="5ce40d92-b3c0-4b8b-bf3f-b6e0ad05cfd8" providerId="ADAL" clId="{A1202BF2-1F87-428B-BE8E-54B6A3B79BEA}" dt="2024-05-09T19:22:31.770" v="2233" actId="47"/>
        <pc:sldMkLst>
          <pc:docMk/>
          <pc:sldMk cId="3691941459" sldId="302"/>
        </pc:sldMkLst>
        <pc:picChg chg="del">
          <ac:chgData name="Brian Vannarsdall" userId="5ce40d92-b3c0-4b8b-bf3f-b6e0ad05cfd8" providerId="ADAL" clId="{A1202BF2-1F87-428B-BE8E-54B6A3B79BEA}" dt="2024-05-08T18:33:35.978" v="1430" actId="21"/>
          <ac:picMkLst>
            <pc:docMk/>
            <pc:sldMk cId="3691941459" sldId="302"/>
            <ac:picMk id="114692" creationId="{199EB097-FC95-2309-2352-6D3027505C02}"/>
          </ac:picMkLst>
        </pc:picChg>
      </pc:sldChg>
      <pc:sldChg chg="del">
        <pc:chgData name="Brian Vannarsdall" userId="5ce40d92-b3c0-4b8b-bf3f-b6e0ad05cfd8" providerId="ADAL" clId="{A1202BF2-1F87-428B-BE8E-54B6A3B79BEA}" dt="2024-05-08T18:42:10.951" v="1886" actId="47"/>
        <pc:sldMkLst>
          <pc:docMk/>
          <pc:sldMk cId="0" sldId="310"/>
        </pc:sldMkLst>
      </pc:sldChg>
      <pc:sldChg chg="del">
        <pc:chgData name="Brian Vannarsdall" userId="5ce40d92-b3c0-4b8b-bf3f-b6e0ad05cfd8" providerId="ADAL" clId="{A1202BF2-1F87-428B-BE8E-54B6A3B79BEA}" dt="2024-05-08T18:38:13.028" v="1712" actId="47"/>
        <pc:sldMkLst>
          <pc:docMk/>
          <pc:sldMk cId="0" sldId="311"/>
        </pc:sldMkLst>
      </pc:sldChg>
      <pc:sldChg chg="del">
        <pc:chgData name="Brian Vannarsdall" userId="5ce40d92-b3c0-4b8b-bf3f-b6e0ad05cfd8" providerId="ADAL" clId="{A1202BF2-1F87-428B-BE8E-54B6A3B79BEA}" dt="2024-05-08T19:00:31.298" v="2155" actId="47"/>
        <pc:sldMkLst>
          <pc:docMk/>
          <pc:sldMk cId="1690257550" sldId="312"/>
        </pc:sldMkLst>
      </pc:sldChg>
      <pc:sldChg chg="del">
        <pc:chgData name="Brian Vannarsdall" userId="5ce40d92-b3c0-4b8b-bf3f-b6e0ad05cfd8" providerId="ADAL" clId="{A1202BF2-1F87-428B-BE8E-54B6A3B79BEA}" dt="2024-05-08T18:47:01.251" v="2138" actId="47"/>
        <pc:sldMkLst>
          <pc:docMk/>
          <pc:sldMk cId="3853730517" sldId="318"/>
        </pc:sldMkLst>
      </pc:sldChg>
      <pc:sldChg chg="addSp delSp modSp mod">
        <pc:chgData name="Brian Vannarsdall" userId="5ce40d92-b3c0-4b8b-bf3f-b6e0ad05cfd8" providerId="ADAL" clId="{A1202BF2-1F87-428B-BE8E-54B6A3B79BEA}" dt="2024-05-10T10:58:20.570" v="2994" actId="20577"/>
        <pc:sldMkLst>
          <pc:docMk/>
          <pc:sldMk cId="911994536" sldId="320"/>
        </pc:sldMkLst>
        <pc:spChg chg="mod">
          <ac:chgData name="Brian Vannarsdall" userId="5ce40d92-b3c0-4b8b-bf3f-b6e0ad05cfd8" providerId="ADAL" clId="{A1202BF2-1F87-428B-BE8E-54B6A3B79BEA}" dt="2024-05-08T18:49:24.112" v="2147" actId="20577"/>
          <ac:spMkLst>
            <pc:docMk/>
            <pc:sldMk cId="911994536" sldId="320"/>
            <ac:spMk id="4" creationId="{55F11BD8-67CC-9E1E-EB64-BBCF29E37C62}"/>
          </ac:spMkLst>
        </pc:spChg>
        <pc:spChg chg="mod">
          <ac:chgData name="Brian Vannarsdall" userId="5ce40d92-b3c0-4b8b-bf3f-b6e0ad05cfd8" providerId="ADAL" clId="{A1202BF2-1F87-428B-BE8E-54B6A3B79BEA}" dt="2024-05-10T10:58:20.570" v="2994" actId="20577"/>
          <ac:spMkLst>
            <pc:docMk/>
            <pc:sldMk cId="911994536" sldId="320"/>
            <ac:spMk id="5" creationId="{4F7D40EC-18DF-7940-ACAA-873EFAB13935}"/>
          </ac:spMkLst>
        </pc:spChg>
        <pc:spChg chg="add mod">
          <ac:chgData name="Brian Vannarsdall" userId="5ce40d92-b3c0-4b8b-bf3f-b6e0ad05cfd8" providerId="ADAL" clId="{A1202BF2-1F87-428B-BE8E-54B6A3B79BEA}" dt="2024-05-10T10:37:25.905" v="2263" actId="1076"/>
          <ac:spMkLst>
            <pc:docMk/>
            <pc:sldMk cId="911994536" sldId="320"/>
            <ac:spMk id="7" creationId="{6D22974E-D30D-E0A8-759F-34E8EC139F98}"/>
          </ac:spMkLst>
        </pc:spChg>
        <pc:picChg chg="del">
          <ac:chgData name="Brian Vannarsdall" userId="5ce40d92-b3c0-4b8b-bf3f-b6e0ad05cfd8" providerId="ADAL" clId="{A1202BF2-1F87-428B-BE8E-54B6A3B79BEA}" dt="2024-05-08T18:47:28.848" v="2140" actId="478"/>
          <ac:picMkLst>
            <pc:docMk/>
            <pc:sldMk cId="911994536" sldId="320"/>
            <ac:picMk id="2" creationId="{68F6C42C-922C-9DB8-A06F-9ED183D49A18}"/>
          </ac:picMkLst>
        </pc:picChg>
        <pc:picChg chg="add del mod">
          <ac:chgData name="Brian Vannarsdall" userId="5ce40d92-b3c0-4b8b-bf3f-b6e0ad05cfd8" providerId="ADAL" clId="{A1202BF2-1F87-428B-BE8E-54B6A3B79BEA}" dt="2024-05-10T10:23:56.218" v="2238" actId="478"/>
          <ac:picMkLst>
            <pc:docMk/>
            <pc:sldMk cId="911994536" sldId="320"/>
            <ac:picMk id="3" creationId="{3CE38E74-05AB-8B3F-DCC7-B43E28909BED}"/>
          </ac:picMkLst>
        </pc:picChg>
        <pc:picChg chg="add mod modCrop">
          <ac:chgData name="Brian Vannarsdall" userId="5ce40d92-b3c0-4b8b-bf3f-b6e0ad05cfd8" providerId="ADAL" clId="{A1202BF2-1F87-428B-BE8E-54B6A3B79BEA}" dt="2024-05-10T10:36:24.954" v="2255" actId="14100"/>
          <ac:picMkLst>
            <pc:docMk/>
            <pc:sldMk cId="911994536" sldId="320"/>
            <ac:picMk id="6" creationId="{EC1CBCC7-3DE4-D121-2208-7118244745C8}"/>
          </ac:picMkLst>
        </pc:picChg>
        <pc:picChg chg="add mod">
          <ac:chgData name="Brian Vannarsdall" userId="5ce40d92-b3c0-4b8b-bf3f-b6e0ad05cfd8" providerId="ADAL" clId="{A1202BF2-1F87-428B-BE8E-54B6A3B79BEA}" dt="2024-05-10T10:37:10.525" v="2262" actId="1076"/>
          <ac:picMkLst>
            <pc:docMk/>
            <pc:sldMk cId="911994536" sldId="320"/>
            <ac:picMk id="8" creationId="{42E204C4-0C46-04F0-D947-7CB5A0409E29}"/>
          </ac:picMkLst>
        </pc:picChg>
      </pc:sldChg>
      <pc:sldChg chg="del">
        <pc:chgData name="Brian Vannarsdall" userId="5ce40d92-b3c0-4b8b-bf3f-b6e0ad05cfd8" providerId="ADAL" clId="{A1202BF2-1F87-428B-BE8E-54B6A3B79BEA}" dt="2024-05-08T18:49:45.795" v="2148" actId="47"/>
        <pc:sldMkLst>
          <pc:docMk/>
          <pc:sldMk cId="4031433765" sldId="321"/>
        </pc:sldMkLst>
      </pc:sldChg>
      <pc:sldChg chg="del">
        <pc:chgData name="Brian Vannarsdall" userId="5ce40d92-b3c0-4b8b-bf3f-b6e0ad05cfd8" providerId="ADAL" clId="{A1202BF2-1F87-428B-BE8E-54B6A3B79BEA}" dt="2024-05-08T19:00:34.945" v="2156" actId="47"/>
        <pc:sldMkLst>
          <pc:docMk/>
          <pc:sldMk cId="3019985616" sldId="324"/>
        </pc:sldMkLst>
      </pc:sldChg>
      <pc:sldChg chg="modSp mod">
        <pc:chgData name="Brian Vannarsdall" userId="5ce40d92-b3c0-4b8b-bf3f-b6e0ad05cfd8" providerId="ADAL" clId="{A1202BF2-1F87-428B-BE8E-54B6A3B79BEA}" dt="2024-05-10T11:04:51.897" v="3207" actId="20577"/>
        <pc:sldMkLst>
          <pc:docMk/>
          <pc:sldMk cId="3043010967" sldId="326"/>
        </pc:sldMkLst>
        <pc:spChg chg="mod">
          <ac:chgData name="Brian Vannarsdall" userId="5ce40d92-b3c0-4b8b-bf3f-b6e0ad05cfd8" providerId="ADAL" clId="{A1202BF2-1F87-428B-BE8E-54B6A3B79BEA}" dt="2024-05-08T19:01:26.946" v="2158" actId="20577"/>
          <ac:spMkLst>
            <pc:docMk/>
            <pc:sldMk cId="3043010967" sldId="326"/>
            <ac:spMk id="4" creationId="{55F11BD8-67CC-9E1E-EB64-BBCF29E37C62}"/>
          </ac:spMkLst>
        </pc:spChg>
        <pc:spChg chg="mod">
          <ac:chgData name="Brian Vannarsdall" userId="5ce40d92-b3c0-4b8b-bf3f-b6e0ad05cfd8" providerId="ADAL" clId="{A1202BF2-1F87-428B-BE8E-54B6A3B79BEA}" dt="2024-05-10T11:04:51.897" v="3207" actId="20577"/>
          <ac:spMkLst>
            <pc:docMk/>
            <pc:sldMk cId="3043010967" sldId="326"/>
            <ac:spMk id="5" creationId="{4F7D40EC-18DF-7940-ACAA-873EFAB13935}"/>
          </ac:spMkLst>
        </pc:spChg>
      </pc:sldChg>
      <pc:sldChg chg="del">
        <pc:chgData name="Brian Vannarsdall" userId="5ce40d92-b3c0-4b8b-bf3f-b6e0ad05cfd8" providerId="ADAL" clId="{A1202BF2-1F87-428B-BE8E-54B6A3B79BEA}" dt="2024-05-08T19:00:23.257" v="2154" actId="47"/>
        <pc:sldMkLst>
          <pc:docMk/>
          <pc:sldMk cId="2435617889" sldId="327"/>
        </pc:sldMkLst>
      </pc:sldChg>
      <pc:sldChg chg="del">
        <pc:chgData name="Brian Vannarsdall" userId="5ce40d92-b3c0-4b8b-bf3f-b6e0ad05cfd8" providerId="ADAL" clId="{A1202BF2-1F87-428B-BE8E-54B6A3B79BEA}" dt="2024-05-08T14:24:34.993" v="149" actId="47"/>
        <pc:sldMkLst>
          <pc:docMk/>
          <pc:sldMk cId="12031072" sldId="422"/>
        </pc:sldMkLst>
      </pc:sldChg>
      <pc:sldChg chg="del">
        <pc:chgData name="Brian Vannarsdall" userId="5ce40d92-b3c0-4b8b-bf3f-b6e0ad05cfd8" providerId="ADAL" clId="{A1202BF2-1F87-428B-BE8E-54B6A3B79BEA}" dt="2024-05-08T14:24:25.696" v="148" actId="47"/>
        <pc:sldMkLst>
          <pc:docMk/>
          <pc:sldMk cId="1955333835" sldId="424"/>
        </pc:sldMkLst>
      </pc:sldChg>
      <pc:sldChg chg="del ord">
        <pc:chgData name="Brian Vannarsdall" userId="5ce40d92-b3c0-4b8b-bf3f-b6e0ad05cfd8" providerId="ADAL" clId="{A1202BF2-1F87-428B-BE8E-54B6A3B79BEA}" dt="2024-05-08T18:32:31.653" v="1428" actId="47"/>
        <pc:sldMkLst>
          <pc:docMk/>
          <pc:sldMk cId="0" sldId="34447"/>
        </pc:sldMkLst>
      </pc:sldChg>
      <pc:sldChg chg="del">
        <pc:chgData name="Brian Vannarsdall" userId="5ce40d92-b3c0-4b8b-bf3f-b6e0ad05cfd8" providerId="ADAL" clId="{A1202BF2-1F87-428B-BE8E-54B6A3B79BEA}" dt="2024-05-08T18:34:59.252" v="1447" actId="47"/>
        <pc:sldMkLst>
          <pc:docMk/>
          <pc:sldMk cId="0" sldId="34448"/>
        </pc:sldMkLst>
      </pc:sldChg>
      <pc:sldChg chg="del">
        <pc:chgData name="Brian Vannarsdall" userId="5ce40d92-b3c0-4b8b-bf3f-b6e0ad05cfd8" providerId="ADAL" clId="{A1202BF2-1F87-428B-BE8E-54B6A3B79BEA}" dt="2024-05-08T18:35:02.736" v="1448" actId="47"/>
        <pc:sldMkLst>
          <pc:docMk/>
          <pc:sldMk cId="0" sldId="34449"/>
        </pc:sldMkLst>
      </pc:sldChg>
      <pc:sldChg chg="add del ord">
        <pc:chgData name="Brian Vannarsdall" userId="5ce40d92-b3c0-4b8b-bf3f-b6e0ad05cfd8" providerId="ADAL" clId="{A1202BF2-1F87-428B-BE8E-54B6A3B79BEA}" dt="2024-05-08T18:41:52.631" v="1864" actId="47"/>
        <pc:sldMkLst>
          <pc:docMk/>
          <pc:sldMk cId="0" sldId="34450"/>
        </pc:sldMkLst>
      </pc:sldChg>
      <pc:sldChg chg="del">
        <pc:chgData name="Brian Vannarsdall" userId="5ce40d92-b3c0-4b8b-bf3f-b6e0ad05cfd8" providerId="ADAL" clId="{A1202BF2-1F87-428B-BE8E-54B6A3B79BEA}" dt="2024-05-08T18:42:38.507" v="1889" actId="47"/>
        <pc:sldMkLst>
          <pc:docMk/>
          <pc:sldMk cId="0" sldId="34451"/>
        </pc:sldMkLst>
      </pc:sldChg>
      <pc:sldChg chg="del">
        <pc:chgData name="Brian Vannarsdall" userId="5ce40d92-b3c0-4b8b-bf3f-b6e0ad05cfd8" providerId="ADAL" clId="{A1202BF2-1F87-428B-BE8E-54B6A3B79BEA}" dt="2024-05-08T14:24:40.718" v="152" actId="47"/>
        <pc:sldMkLst>
          <pc:docMk/>
          <pc:sldMk cId="0" sldId="34452"/>
        </pc:sldMkLst>
      </pc:sldChg>
      <pc:sldChg chg="del">
        <pc:chgData name="Brian Vannarsdall" userId="5ce40d92-b3c0-4b8b-bf3f-b6e0ad05cfd8" providerId="ADAL" clId="{A1202BF2-1F87-428B-BE8E-54B6A3B79BEA}" dt="2024-05-08T14:24:39.104" v="151" actId="47"/>
        <pc:sldMkLst>
          <pc:docMk/>
          <pc:sldMk cId="0" sldId="34454"/>
        </pc:sldMkLst>
      </pc:sldChg>
      <pc:sldChg chg="del">
        <pc:chgData name="Brian Vannarsdall" userId="5ce40d92-b3c0-4b8b-bf3f-b6e0ad05cfd8" providerId="ADAL" clId="{A1202BF2-1F87-428B-BE8E-54B6A3B79BEA}" dt="2024-05-08T14:24:37.673" v="150" actId="47"/>
        <pc:sldMkLst>
          <pc:docMk/>
          <pc:sldMk cId="0" sldId="34456"/>
        </pc:sldMkLst>
      </pc:sldChg>
      <pc:sldChg chg="del">
        <pc:chgData name="Brian Vannarsdall" userId="5ce40d92-b3c0-4b8b-bf3f-b6e0ad05cfd8" providerId="ADAL" clId="{A1202BF2-1F87-428B-BE8E-54B6A3B79BEA}" dt="2024-05-08T14:42:34.001" v="628" actId="47"/>
        <pc:sldMkLst>
          <pc:docMk/>
          <pc:sldMk cId="0" sldId="34458"/>
        </pc:sldMkLst>
      </pc:sldChg>
      <pc:sldChg chg="delSp del">
        <pc:chgData name="Brian Vannarsdall" userId="5ce40d92-b3c0-4b8b-bf3f-b6e0ad05cfd8" providerId="ADAL" clId="{A1202BF2-1F87-428B-BE8E-54B6A3B79BEA}" dt="2024-05-08T15:05:03.648" v="1066" actId="47"/>
        <pc:sldMkLst>
          <pc:docMk/>
          <pc:sldMk cId="0" sldId="34459"/>
        </pc:sldMkLst>
        <pc:picChg chg="del">
          <ac:chgData name="Brian Vannarsdall" userId="5ce40d92-b3c0-4b8b-bf3f-b6e0ad05cfd8" providerId="ADAL" clId="{A1202BF2-1F87-428B-BE8E-54B6A3B79BEA}" dt="2024-05-08T14:43:52.357" v="639" actId="21"/>
          <ac:picMkLst>
            <pc:docMk/>
            <pc:sldMk cId="0" sldId="34459"/>
            <ac:picMk id="109571" creationId="{987D75E8-F260-CF21-460B-A065BA9BB7CC}"/>
          </ac:picMkLst>
        </pc:picChg>
      </pc:sldChg>
      <pc:sldChg chg="del ord">
        <pc:chgData name="Brian Vannarsdall" userId="5ce40d92-b3c0-4b8b-bf3f-b6e0ad05cfd8" providerId="ADAL" clId="{A1202BF2-1F87-428B-BE8E-54B6A3B79BEA}" dt="2024-05-08T15:04:55.312" v="1065" actId="47"/>
        <pc:sldMkLst>
          <pc:docMk/>
          <pc:sldMk cId="0" sldId="34460"/>
        </pc:sldMkLst>
      </pc:sldChg>
      <pc:sldChg chg="del">
        <pc:chgData name="Brian Vannarsdall" userId="5ce40d92-b3c0-4b8b-bf3f-b6e0ad05cfd8" providerId="ADAL" clId="{A1202BF2-1F87-428B-BE8E-54B6A3B79BEA}" dt="2024-05-08T15:10:22.579" v="1132" actId="47"/>
        <pc:sldMkLst>
          <pc:docMk/>
          <pc:sldMk cId="0" sldId="34461"/>
        </pc:sldMkLst>
      </pc:sldChg>
      <pc:sldChg chg="del">
        <pc:chgData name="Brian Vannarsdall" userId="5ce40d92-b3c0-4b8b-bf3f-b6e0ad05cfd8" providerId="ADAL" clId="{A1202BF2-1F87-428B-BE8E-54B6A3B79BEA}" dt="2024-05-08T18:44:24.532" v="2082" actId="47"/>
        <pc:sldMkLst>
          <pc:docMk/>
          <pc:sldMk cId="0" sldId="34463"/>
        </pc:sldMkLst>
      </pc:sldChg>
      <pc:sldChg chg="del">
        <pc:chgData name="Brian Vannarsdall" userId="5ce40d92-b3c0-4b8b-bf3f-b6e0ad05cfd8" providerId="ADAL" clId="{A1202BF2-1F87-428B-BE8E-54B6A3B79BEA}" dt="2024-05-08T18:44:26.593" v="2083" actId="47"/>
        <pc:sldMkLst>
          <pc:docMk/>
          <pc:sldMk cId="0" sldId="34464"/>
        </pc:sldMkLst>
      </pc:sldChg>
      <pc:sldChg chg="addSp modSp mod">
        <pc:chgData name="Brian Vannarsdall" userId="5ce40d92-b3c0-4b8b-bf3f-b6e0ad05cfd8" providerId="ADAL" clId="{A1202BF2-1F87-428B-BE8E-54B6A3B79BEA}" dt="2024-05-08T14:51:23.785" v="989" actId="1076"/>
        <pc:sldMkLst>
          <pc:docMk/>
          <pc:sldMk cId="417476250" sldId="34465"/>
        </pc:sldMkLst>
        <pc:spChg chg="add mod">
          <ac:chgData name="Brian Vannarsdall" userId="5ce40d92-b3c0-4b8b-bf3f-b6e0ad05cfd8" providerId="ADAL" clId="{A1202BF2-1F87-428B-BE8E-54B6A3B79BEA}" dt="2024-05-08T14:23:17.458" v="121" actId="14100"/>
          <ac:spMkLst>
            <pc:docMk/>
            <pc:sldMk cId="417476250" sldId="34465"/>
            <ac:spMk id="18" creationId="{936E0C14-90FE-5899-6144-5A4A6FE62B97}"/>
          </ac:spMkLst>
        </pc:spChg>
        <pc:spChg chg="add mod">
          <ac:chgData name="Brian Vannarsdall" userId="5ce40d92-b3c0-4b8b-bf3f-b6e0ad05cfd8" providerId="ADAL" clId="{A1202BF2-1F87-428B-BE8E-54B6A3B79BEA}" dt="2024-05-08T14:23:27.388" v="125" actId="20577"/>
          <ac:spMkLst>
            <pc:docMk/>
            <pc:sldMk cId="417476250" sldId="34465"/>
            <ac:spMk id="19" creationId="{1F7812BC-4170-F8DA-61B5-00FFC08480C0}"/>
          </ac:spMkLst>
        </pc:spChg>
        <pc:spChg chg="add mod">
          <ac:chgData name="Brian Vannarsdall" userId="5ce40d92-b3c0-4b8b-bf3f-b6e0ad05cfd8" providerId="ADAL" clId="{A1202BF2-1F87-428B-BE8E-54B6A3B79BEA}" dt="2024-05-08T14:23:35.559" v="129" actId="20577"/>
          <ac:spMkLst>
            <pc:docMk/>
            <pc:sldMk cId="417476250" sldId="34465"/>
            <ac:spMk id="20" creationId="{2D1CC9BA-EA07-17B4-2469-AA11646656F3}"/>
          </ac:spMkLst>
        </pc:spChg>
        <pc:spChg chg="add mod">
          <ac:chgData name="Brian Vannarsdall" userId="5ce40d92-b3c0-4b8b-bf3f-b6e0ad05cfd8" providerId="ADAL" clId="{A1202BF2-1F87-428B-BE8E-54B6A3B79BEA}" dt="2024-05-08T14:23:48.990" v="136" actId="20577"/>
          <ac:spMkLst>
            <pc:docMk/>
            <pc:sldMk cId="417476250" sldId="34465"/>
            <ac:spMk id="21" creationId="{755E6DBE-8231-C7AD-DE69-65B2C2A04190}"/>
          </ac:spMkLst>
        </pc:spChg>
        <pc:spChg chg="add mod">
          <ac:chgData name="Brian Vannarsdall" userId="5ce40d92-b3c0-4b8b-bf3f-b6e0ad05cfd8" providerId="ADAL" clId="{A1202BF2-1F87-428B-BE8E-54B6A3B79BEA}" dt="2024-05-08T14:23:59.572" v="141" actId="20577"/>
          <ac:spMkLst>
            <pc:docMk/>
            <pc:sldMk cId="417476250" sldId="34465"/>
            <ac:spMk id="22" creationId="{FBF52ADC-FA97-A5A8-5B44-1FD900E16883}"/>
          </ac:spMkLst>
        </pc:spChg>
        <pc:spChg chg="add mod">
          <ac:chgData name="Brian Vannarsdall" userId="5ce40d92-b3c0-4b8b-bf3f-b6e0ad05cfd8" providerId="ADAL" clId="{A1202BF2-1F87-428B-BE8E-54B6A3B79BEA}" dt="2024-05-08T14:24:08.491" v="145" actId="20577"/>
          <ac:spMkLst>
            <pc:docMk/>
            <pc:sldMk cId="417476250" sldId="34465"/>
            <ac:spMk id="23" creationId="{75852850-D03A-BD87-55A6-30A9E3A4B66A}"/>
          </ac:spMkLst>
        </pc:spChg>
        <pc:spChg chg="add mod">
          <ac:chgData name="Brian Vannarsdall" userId="5ce40d92-b3c0-4b8b-bf3f-b6e0ad05cfd8" providerId="ADAL" clId="{A1202BF2-1F87-428B-BE8E-54B6A3B79BEA}" dt="2024-05-08T14:48:40.976" v="840" actId="14100"/>
          <ac:spMkLst>
            <pc:docMk/>
            <pc:sldMk cId="417476250" sldId="34465"/>
            <ac:spMk id="24" creationId="{7A1B9228-89B7-4DEC-56F1-8F0D34F51B62}"/>
          </ac:spMkLst>
        </pc:spChg>
        <pc:spChg chg="add mod">
          <ac:chgData name="Brian Vannarsdall" userId="5ce40d92-b3c0-4b8b-bf3f-b6e0ad05cfd8" providerId="ADAL" clId="{A1202BF2-1F87-428B-BE8E-54B6A3B79BEA}" dt="2024-05-08T14:49:25.690" v="884" actId="20577"/>
          <ac:spMkLst>
            <pc:docMk/>
            <pc:sldMk cId="417476250" sldId="34465"/>
            <ac:spMk id="25" creationId="{4E9C8324-C2EC-8427-D900-B87D9503E02A}"/>
          </ac:spMkLst>
        </pc:spChg>
        <pc:spChg chg="add mod">
          <ac:chgData name="Brian Vannarsdall" userId="5ce40d92-b3c0-4b8b-bf3f-b6e0ad05cfd8" providerId="ADAL" clId="{A1202BF2-1F87-428B-BE8E-54B6A3B79BEA}" dt="2024-05-08T14:50:10.280" v="938" actId="1076"/>
          <ac:spMkLst>
            <pc:docMk/>
            <pc:sldMk cId="417476250" sldId="34465"/>
            <ac:spMk id="26" creationId="{0C5C5B1E-75A5-43DA-B450-013530743AAA}"/>
          </ac:spMkLst>
        </pc:spChg>
        <pc:spChg chg="add mod">
          <ac:chgData name="Brian Vannarsdall" userId="5ce40d92-b3c0-4b8b-bf3f-b6e0ad05cfd8" providerId="ADAL" clId="{A1202BF2-1F87-428B-BE8E-54B6A3B79BEA}" dt="2024-05-08T14:51:23.785" v="989" actId="1076"/>
          <ac:spMkLst>
            <pc:docMk/>
            <pc:sldMk cId="417476250" sldId="34465"/>
            <ac:spMk id="27" creationId="{1C6276F5-D7BD-3AAF-7F41-7F6053143C93}"/>
          </ac:spMkLst>
        </pc:spChg>
        <pc:picChg chg="add mod">
          <ac:chgData name="Brian Vannarsdall" userId="5ce40d92-b3c0-4b8b-bf3f-b6e0ad05cfd8" providerId="ADAL" clId="{A1202BF2-1F87-428B-BE8E-54B6A3B79BEA}" dt="2024-05-08T14:20:00.763" v="90" actId="1076"/>
          <ac:picMkLst>
            <pc:docMk/>
            <pc:sldMk cId="417476250" sldId="34465"/>
            <ac:picMk id="6" creationId="{5D857F8D-63FB-5BB7-C988-20E0CC91ADCB}"/>
          </ac:picMkLst>
        </pc:picChg>
        <pc:picChg chg="add mod">
          <ac:chgData name="Brian Vannarsdall" userId="5ce40d92-b3c0-4b8b-bf3f-b6e0ad05cfd8" providerId="ADAL" clId="{A1202BF2-1F87-428B-BE8E-54B6A3B79BEA}" dt="2024-05-08T14:19:59.207" v="89" actId="1076"/>
          <ac:picMkLst>
            <pc:docMk/>
            <pc:sldMk cId="417476250" sldId="34465"/>
            <ac:picMk id="7" creationId="{2B6FC73C-1E59-9BD1-E247-1F2E2B00FFF3}"/>
          </ac:picMkLst>
        </pc:picChg>
        <pc:picChg chg="add mod ord modCrop">
          <ac:chgData name="Brian Vannarsdall" userId="5ce40d92-b3c0-4b8b-bf3f-b6e0ad05cfd8" providerId="ADAL" clId="{A1202BF2-1F87-428B-BE8E-54B6A3B79BEA}" dt="2024-05-08T14:50:47.511" v="944" actId="1076"/>
          <ac:picMkLst>
            <pc:docMk/>
            <pc:sldMk cId="417476250" sldId="34465"/>
            <ac:picMk id="8" creationId="{EEC90720-2ECB-A47C-C4D4-57DD53B9E68A}"/>
          </ac:picMkLst>
        </pc:picChg>
        <pc:picChg chg="add mod">
          <ac:chgData name="Brian Vannarsdall" userId="5ce40d92-b3c0-4b8b-bf3f-b6e0ad05cfd8" providerId="ADAL" clId="{A1202BF2-1F87-428B-BE8E-54B6A3B79BEA}" dt="2024-05-08T14:19:55.174" v="87" actId="1076"/>
          <ac:picMkLst>
            <pc:docMk/>
            <pc:sldMk cId="417476250" sldId="34465"/>
            <ac:picMk id="9" creationId="{4E0579CA-8127-6F4D-BD62-894B022FF0EE}"/>
          </ac:picMkLst>
        </pc:picChg>
        <pc:picChg chg="add mod">
          <ac:chgData name="Brian Vannarsdall" userId="5ce40d92-b3c0-4b8b-bf3f-b6e0ad05cfd8" providerId="ADAL" clId="{A1202BF2-1F87-428B-BE8E-54B6A3B79BEA}" dt="2024-05-08T14:50:58.842" v="950" actId="14100"/>
          <ac:picMkLst>
            <pc:docMk/>
            <pc:sldMk cId="417476250" sldId="34465"/>
            <ac:picMk id="10" creationId="{D513B510-85E1-EBA0-57CB-3D2209736A25}"/>
          </ac:picMkLst>
        </pc:picChg>
        <pc:picChg chg="add mod">
          <ac:chgData name="Brian Vannarsdall" userId="5ce40d92-b3c0-4b8b-bf3f-b6e0ad05cfd8" providerId="ADAL" clId="{A1202BF2-1F87-428B-BE8E-54B6A3B79BEA}" dt="2024-05-08T14:19:47.589" v="81" actId="14100"/>
          <ac:picMkLst>
            <pc:docMk/>
            <pc:sldMk cId="417476250" sldId="34465"/>
            <ac:picMk id="11" creationId="{336134CF-0356-986C-2718-8C7D9FB51CC9}"/>
          </ac:picMkLst>
        </pc:picChg>
        <pc:picChg chg="add mod modCrop">
          <ac:chgData name="Brian Vannarsdall" userId="5ce40d92-b3c0-4b8b-bf3f-b6e0ad05cfd8" providerId="ADAL" clId="{A1202BF2-1F87-428B-BE8E-54B6A3B79BEA}" dt="2024-05-08T14:19:51.447" v="84" actId="1076"/>
          <ac:picMkLst>
            <pc:docMk/>
            <pc:sldMk cId="417476250" sldId="34465"/>
            <ac:picMk id="12" creationId="{EE2ADFCA-8D1F-3434-364A-8C11EB861F6A}"/>
          </ac:picMkLst>
        </pc:picChg>
        <pc:picChg chg="add mod modCrop">
          <ac:chgData name="Brian Vannarsdall" userId="5ce40d92-b3c0-4b8b-bf3f-b6e0ad05cfd8" providerId="ADAL" clId="{A1202BF2-1F87-428B-BE8E-54B6A3B79BEA}" dt="2024-05-08T14:23:40.769" v="132" actId="1076"/>
          <ac:picMkLst>
            <pc:docMk/>
            <pc:sldMk cId="417476250" sldId="34465"/>
            <ac:picMk id="13" creationId="{BC0F772F-9E30-0C9E-F63D-BE2D23C79476}"/>
          </ac:picMkLst>
        </pc:picChg>
        <pc:picChg chg="add mod">
          <ac:chgData name="Brian Vannarsdall" userId="5ce40d92-b3c0-4b8b-bf3f-b6e0ad05cfd8" providerId="ADAL" clId="{A1202BF2-1F87-428B-BE8E-54B6A3B79BEA}" dt="2024-05-08T14:49:30.579" v="885" actId="1076"/>
          <ac:picMkLst>
            <pc:docMk/>
            <pc:sldMk cId="417476250" sldId="34465"/>
            <ac:picMk id="14" creationId="{E3C1CAB1-2B0B-31AF-B41D-A987CC3F80E7}"/>
          </ac:picMkLst>
        </pc:picChg>
        <pc:picChg chg="add mod">
          <ac:chgData name="Brian Vannarsdall" userId="5ce40d92-b3c0-4b8b-bf3f-b6e0ad05cfd8" providerId="ADAL" clId="{A1202BF2-1F87-428B-BE8E-54B6A3B79BEA}" dt="2024-05-08T14:50:15.414" v="939" actId="1076"/>
          <ac:picMkLst>
            <pc:docMk/>
            <pc:sldMk cId="417476250" sldId="34465"/>
            <ac:picMk id="15" creationId="{9117D5D4-E4F5-DE5E-0870-E7CA15EC4C9E}"/>
          </ac:picMkLst>
        </pc:picChg>
        <pc:picChg chg="add mod">
          <ac:chgData name="Brian Vannarsdall" userId="5ce40d92-b3c0-4b8b-bf3f-b6e0ad05cfd8" providerId="ADAL" clId="{A1202BF2-1F87-428B-BE8E-54B6A3B79BEA}" dt="2024-05-08T14:48:15.937" v="800" actId="1076"/>
          <ac:picMkLst>
            <pc:docMk/>
            <pc:sldMk cId="417476250" sldId="34465"/>
            <ac:picMk id="16" creationId="{1EAD12BB-A9EE-AFF8-A667-83925057EDD5}"/>
          </ac:picMkLst>
        </pc:picChg>
        <pc:picChg chg="add mod modCrop">
          <ac:chgData name="Brian Vannarsdall" userId="5ce40d92-b3c0-4b8b-bf3f-b6e0ad05cfd8" providerId="ADAL" clId="{A1202BF2-1F87-428B-BE8E-54B6A3B79BEA}" dt="2024-05-08T14:48:43.104" v="841" actId="1076"/>
          <ac:picMkLst>
            <pc:docMk/>
            <pc:sldMk cId="417476250" sldId="34465"/>
            <ac:picMk id="17" creationId="{99514221-3C44-3BEF-DF4B-236876D0D032}"/>
          </ac:picMkLst>
        </pc:picChg>
      </pc:sldChg>
      <pc:sldChg chg="del">
        <pc:chgData name="Brian Vannarsdall" userId="5ce40d92-b3c0-4b8b-bf3f-b6e0ad05cfd8" providerId="ADAL" clId="{A1202BF2-1F87-428B-BE8E-54B6A3B79BEA}" dt="2024-05-08T14:25:00.336" v="153"/>
        <pc:sldMkLst>
          <pc:docMk/>
          <pc:sldMk cId="2837725110" sldId="34466"/>
        </pc:sldMkLst>
      </pc:sldChg>
      <pc:sldChg chg="modSp mod">
        <pc:chgData name="Brian Vannarsdall" userId="5ce40d92-b3c0-4b8b-bf3f-b6e0ad05cfd8" providerId="ADAL" clId="{A1202BF2-1F87-428B-BE8E-54B6A3B79BEA}" dt="2024-05-10T11:21:39.885" v="3208" actId="113"/>
        <pc:sldMkLst>
          <pc:docMk/>
          <pc:sldMk cId="4232758242" sldId="34466"/>
        </pc:sldMkLst>
        <pc:spChg chg="mod">
          <ac:chgData name="Brian Vannarsdall" userId="5ce40d92-b3c0-4b8b-bf3f-b6e0ad05cfd8" providerId="ADAL" clId="{A1202BF2-1F87-428B-BE8E-54B6A3B79BEA}" dt="2024-05-08T14:36:43.551" v="191" actId="20577"/>
          <ac:spMkLst>
            <pc:docMk/>
            <pc:sldMk cId="4232758242" sldId="34466"/>
            <ac:spMk id="2" creationId="{4657086E-EF75-A3C1-CC88-AF8433AD275F}"/>
          </ac:spMkLst>
        </pc:spChg>
        <pc:spChg chg="mod">
          <ac:chgData name="Brian Vannarsdall" userId="5ce40d92-b3c0-4b8b-bf3f-b6e0ad05cfd8" providerId="ADAL" clId="{A1202BF2-1F87-428B-BE8E-54B6A3B79BEA}" dt="2024-05-10T11:21:39.885" v="3208" actId="113"/>
          <ac:spMkLst>
            <pc:docMk/>
            <pc:sldMk cId="4232758242" sldId="34466"/>
            <ac:spMk id="4" creationId="{CFD4A086-DC1D-BAEA-D194-735F4862171F}"/>
          </ac:spMkLst>
        </pc:spChg>
      </pc:sldChg>
      <pc:sldChg chg="addSp delSp modSp add mod ord">
        <pc:chgData name="Brian Vannarsdall" userId="5ce40d92-b3c0-4b8b-bf3f-b6e0ad05cfd8" providerId="ADAL" clId="{A1202BF2-1F87-428B-BE8E-54B6A3B79BEA}" dt="2024-05-10T10:46:48.118" v="2300" actId="1076"/>
        <pc:sldMkLst>
          <pc:docMk/>
          <pc:sldMk cId="2991091998" sldId="34467"/>
        </pc:sldMkLst>
        <pc:spChg chg="mod">
          <ac:chgData name="Brian Vannarsdall" userId="5ce40d92-b3c0-4b8b-bf3f-b6e0ad05cfd8" providerId="ADAL" clId="{A1202BF2-1F87-428B-BE8E-54B6A3B79BEA}" dt="2024-05-08T14:45:02.199" v="705" actId="20577"/>
          <ac:spMkLst>
            <pc:docMk/>
            <pc:sldMk cId="2991091998" sldId="34467"/>
            <ac:spMk id="2" creationId="{4657086E-EF75-A3C1-CC88-AF8433AD275F}"/>
          </ac:spMkLst>
        </pc:spChg>
        <pc:spChg chg="del">
          <ac:chgData name="Brian Vannarsdall" userId="5ce40d92-b3c0-4b8b-bf3f-b6e0ad05cfd8" providerId="ADAL" clId="{A1202BF2-1F87-428B-BE8E-54B6A3B79BEA}" dt="2024-05-08T14:44:43.919" v="663" actId="478"/>
          <ac:spMkLst>
            <pc:docMk/>
            <pc:sldMk cId="2991091998" sldId="34467"/>
            <ac:spMk id="4" creationId="{CFD4A086-DC1D-BAEA-D194-735F4862171F}"/>
          </ac:spMkLst>
        </pc:spChg>
        <pc:spChg chg="add mod">
          <ac:chgData name="Brian Vannarsdall" userId="5ce40d92-b3c0-4b8b-bf3f-b6e0ad05cfd8" providerId="ADAL" clId="{A1202BF2-1F87-428B-BE8E-54B6A3B79BEA}" dt="2024-05-08T15:06:55.557" v="1122" actId="1076"/>
          <ac:spMkLst>
            <pc:docMk/>
            <pc:sldMk cId="2991091998" sldId="34467"/>
            <ac:spMk id="7" creationId="{DEBE5833-FE01-2DF0-139D-7F1E63704B90}"/>
          </ac:spMkLst>
        </pc:spChg>
        <pc:spChg chg="add del mod">
          <ac:chgData name="Brian Vannarsdall" userId="5ce40d92-b3c0-4b8b-bf3f-b6e0ad05cfd8" providerId="ADAL" clId="{A1202BF2-1F87-428B-BE8E-54B6A3B79BEA}" dt="2024-05-08T14:53:49.136" v="1040" actId="478"/>
          <ac:spMkLst>
            <pc:docMk/>
            <pc:sldMk cId="2991091998" sldId="34467"/>
            <ac:spMk id="13" creationId="{7FC50232-61FA-FEC5-1CD5-EF687186DD44}"/>
          </ac:spMkLst>
        </pc:spChg>
        <pc:spChg chg="add mod">
          <ac:chgData name="Brian Vannarsdall" userId="5ce40d92-b3c0-4b8b-bf3f-b6e0ad05cfd8" providerId="ADAL" clId="{A1202BF2-1F87-428B-BE8E-54B6A3B79BEA}" dt="2024-05-08T15:06:42.802" v="1111" actId="1076"/>
          <ac:spMkLst>
            <pc:docMk/>
            <pc:sldMk cId="2991091998" sldId="34467"/>
            <ac:spMk id="14" creationId="{821429E7-E78C-D308-4513-F33B88B98382}"/>
          </ac:spMkLst>
        </pc:spChg>
        <pc:spChg chg="add mod">
          <ac:chgData name="Brian Vannarsdall" userId="5ce40d92-b3c0-4b8b-bf3f-b6e0ad05cfd8" providerId="ADAL" clId="{A1202BF2-1F87-428B-BE8E-54B6A3B79BEA}" dt="2024-05-10T10:46:48.118" v="2300" actId="1076"/>
          <ac:spMkLst>
            <pc:docMk/>
            <pc:sldMk cId="2991091998" sldId="34467"/>
            <ac:spMk id="15" creationId="{1074E3FF-7B87-71B9-BD89-62B8B639CEC8}"/>
          </ac:spMkLst>
        </pc:spChg>
        <pc:spChg chg="add mod">
          <ac:chgData name="Brian Vannarsdall" userId="5ce40d92-b3c0-4b8b-bf3f-b6e0ad05cfd8" providerId="ADAL" clId="{A1202BF2-1F87-428B-BE8E-54B6A3B79BEA}" dt="2024-05-08T15:06:38.208" v="1110" actId="1076"/>
          <ac:spMkLst>
            <pc:docMk/>
            <pc:sldMk cId="2991091998" sldId="34467"/>
            <ac:spMk id="16" creationId="{CC735F33-100F-DEC7-1485-6CE1D4206D91}"/>
          </ac:spMkLst>
        </pc:spChg>
        <pc:spChg chg="add mod">
          <ac:chgData name="Brian Vannarsdall" userId="5ce40d92-b3c0-4b8b-bf3f-b6e0ad05cfd8" providerId="ADAL" clId="{A1202BF2-1F87-428B-BE8E-54B6A3B79BEA}" dt="2024-05-08T15:07:00.805" v="1124" actId="1076"/>
          <ac:spMkLst>
            <pc:docMk/>
            <pc:sldMk cId="2991091998" sldId="34467"/>
            <ac:spMk id="17" creationId="{766BD6C5-AF27-F241-A312-078660B6D16A}"/>
          </ac:spMkLst>
        </pc:spChg>
        <pc:spChg chg="add mod">
          <ac:chgData name="Brian Vannarsdall" userId="5ce40d92-b3c0-4b8b-bf3f-b6e0ad05cfd8" providerId="ADAL" clId="{A1202BF2-1F87-428B-BE8E-54B6A3B79BEA}" dt="2024-05-08T15:10:08.319" v="1131" actId="20577"/>
          <ac:spMkLst>
            <pc:docMk/>
            <pc:sldMk cId="2991091998" sldId="34467"/>
            <ac:spMk id="18" creationId="{FB08F48C-A2F4-9020-BFD0-39E6A54D21EB}"/>
          </ac:spMkLst>
        </pc:spChg>
        <pc:picChg chg="add del mod">
          <ac:chgData name="Brian Vannarsdall" userId="5ce40d92-b3c0-4b8b-bf3f-b6e0ad05cfd8" providerId="ADAL" clId="{A1202BF2-1F87-428B-BE8E-54B6A3B79BEA}" dt="2024-05-10T10:44:39.390" v="2278" actId="478"/>
          <ac:picMkLst>
            <pc:docMk/>
            <pc:sldMk cId="2991091998" sldId="34467"/>
            <ac:picMk id="4" creationId="{2FEEB1ED-913F-46CF-0F9C-D935D9369A37}"/>
          </ac:picMkLst>
        </pc:picChg>
        <pc:picChg chg="del">
          <ac:chgData name="Brian Vannarsdall" userId="5ce40d92-b3c0-4b8b-bf3f-b6e0ad05cfd8" providerId="ADAL" clId="{A1202BF2-1F87-428B-BE8E-54B6A3B79BEA}" dt="2024-05-08T14:42:53.096" v="632" actId="478"/>
          <ac:picMkLst>
            <pc:docMk/>
            <pc:sldMk cId="2991091998" sldId="34467"/>
            <ac:picMk id="5" creationId="{7B95F0B2-FF91-5992-E384-F10983AF1D70}"/>
          </ac:picMkLst>
        </pc:picChg>
        <pc:picChg chg="add del mod">
          <ac:chgData name="Brian Vannarsdall" userId="5ce40d92-b3c0-4b8b-bf3f-b6e0ad05cfd8" providerId="ADAL" clId="{A1202BF2-1F87-428B-BE8E-54B6A3B79BEA}" dt="2024-05-10T10:45:59.775" v="2291" actId="478"/>
          <ac:picMkLst>
            <pc:docMk/>
            <pc:sldMk cId="2991091998" sldId="34467"/>
            <ac:picMk id="5" creationId="{CC2606B4-A9CE-5138-C0FA-B1D66935222E}"/>
          </ac:picMkLst>
        </pc:picChg>
        <pc:picChg chg="add del">
          <ac:chgData name="Brian Vannarsdall" userId="5ce40d92-b3c0-4b8b-bf3f-b6e0ad05cfd8" providerId="ADAL" clId="{A1202BF2-1F87-428B-BE8E-54B6A3B79BEA}" dt="2024-05-08T14:44:47.239" v="664" actId="478"/>
          <ac:picMkLst>
            <pc:docMk/>
            <pc:sldMk cId="2991091998" sldId="34467"/>
            <ac:picMk id="6" creationId="{4865AFAC-BC14-C0B3-141A-9A4F3C8C23BE}"/>
          </ac:picMkLst>
        </pc:picChg>
        <pc:picChg chg="add mod modCrop">
          <ac:chgData name="Brian Vannarsdall" userId="5ce40d92-b3c0-4b8b-bf3f-b6e0ad05cfd8" providerId="ADAL" clId="{A1202BF2-1F87-428B-BE8E-54B6A3B79BEA}" dt="2024-05-10T10:46:43.936" v="2299" actId="14100"/>
          <ac:picMkLst>
            <pc:docMk/>
            <pc:sldMk cId="2991091998" sldId="34467"/>
            <ac:picMk id="6" creationId="{D457C588-59BC-2119-07E8-AAE06C26A8F9}"/>
          </ac:picMkLst>
        </pc:picChg>
        <pc:picChg chg="add mod">
          <ac:chgData name="Brian Vannarsdall" userId="5ce40d92-b3c0-4b8b-bf3f-b6e0ad05cfd8" providerId="ADAL" clId="{A1202BF2-1F87-428B-BE8E-54B6A3B79BEA}" dt="2024-05-08T15:05:29.835" v="1069" actId="1076"/>
          <ac:picMkLst>
            <pc:docMk/>
            <pc:sldMk cId="2991091998" sldId="34467"/>
            <ac:picMk id="8" creationId="{8A3F47A9-7B27-DAEA-28E1-24BA0655F0ED}"/>
          </ac:picMkLst>
        </pc:picChg>
        <pc:picChg chg="add del mod">
          <ac:chgData name="Brian Vannarsdall" userId="5ce40d92-b3c0-4b8b-bf3f-b6e0ad05cfd8" providerId="ADAL" clId="{A1202BF2-1F87-428B-BE8E-54B6A3B79BEA}" dt="2024-05-09T14:35:00.652" v="2225" actId="478"/>
          <ac:picMkLst>
            <pc:docMk/>
            <pc:sldMk cId="2991091998" sldId="34467"/>
            <ac:picMk id="9" creationId="{080B000F-06CC-18B1-1040-1D19CFDF11CB}"/>
          </ac:picMkLst>
        </pc:picChg>
        <pc:picChg chg="add mod">
          <ac:chgData name="Brian Vannarsdall" userId="5ce40d92-b3c0-4b8b-bf3f-b6e0ad05cfd8" providerId="ADAL" clId="{A1202BF2-1F87-428B-BE8E-54B6A3B79BEA}" dt="2024-05-08T15:05:35.799" v="1072" actId="1076"/>
          <ac:picMkLst>
            <pc:docMk/>
            <pc:sldMk cId="2991091998" sldId="34467"/>
            <ac:picMk id="10" creationId="{932FE687-CE2B-2D5E-0B93-7F41D292C8AC}"/>
          </ac:picMkLst>
        </pc:picChg>
        <pc:picChg chg="add mod">
          <ac:chgData name="Brian Vannarsdall" userId="5ce40d92-b3c0-4b8b-bf3f-b6e0ad05cfd8" providerId="ADAL" clId="{A1202BF2-1F87-428B-BE8E-54B6A3B79BEA}" dt="2024-05-08T15:05:33.491" v="1071" actId="1076"/>
          <ac:picMkLst>
            <pc:docMk/>
            <pc:sldMk cId="2991091998" sldId="34467"/>
            <ac:picMk id="11" creationId="{658DF302-BAD2-2FCC-8B62-49F5267787AE}"/>
          </ac:picMkLst>
        </pc:picChg>
        <pc:picChg chg="add del mod">
          <ac:chgData name="Brian Vannarsdall" userId="5ce40d92-b3c0-4b8b-bf3f-b6e0ad05cfd8" providerId="ADAL" clId="{A1202BF2-1F87-428B-BE8E-54B6A3B79BEA}" dt="2024-05-08T18:33:30.350" v="1429" actId="478"/>
          <ac:picMkLst>
            <pc:docMk/>
            <pc:sldMk cId="2991091998" sldId="34467"/>
            <ac:picMk id="12" creationId="{4CC1D00C-7A2A-7F1E-6B86-B201404395BA}"/>
          </ac:picMkLst>
        </pc:picChg>
        <pc:picChg chg="add del mod">
          <ac:chgData name="Brian Vannarsdall" userId="5ce40d92-b3c0-4b8b-bf3f-b6e0ad05cfd8" providerId="ADAL" clId="{A1202BF2-1F87-428B-BE8E-54B6A3B79BEA}" dt="2024-05-08T18:34:27.806" v="1436" actId="478"/>
          <ac:picMkLst>
            <pc:docMk/>
            <pc:sldMk cId="2991091998" sldId="34467"/>
            <ac:picMk id="19" creationId="{03ACDF91-C5A4-6DC3-39AF-655BEE016807}"/>
          </ac:picMkLst>
        </pc:picChg>
        <pc:picChg chg="add del mod">
          <ac:chgData name="Brian Vannarsdall" userId="5ce40d92-b3c0-4b8b-bf3f-b6e0ad05cfd8" providerId="ADAL" clId="{A1202BF2-1F87-428B-BE8E-54B6A3B79BEA}" dt="2024-05-08T18:34:33.167" v="1439" actId="478"/>
          <ac:picMkLst>
            <pc:docMk/>
            <pc:sldMk cId="2991091998" sldId="34467"/>
            <ac:picMk id="20" creationId="{78A5BFF8-37CC-809E-7456-9C519D394B27}"/>
          </ac:picMkLst>
        </pc:picChg>
        <pc:picChg chg="add mod">
          <ac:chgData name="Brian Vannarsdall" userId="5ce40d92-b3c0-4b8b-bf3f-b6e0ad05cfd8" providerId="ADAL" clId="{A1202BF2-1F87-428B-BE8E-54B6A3B79BEA}" dt="2024-05-08T18:34:48.516" v="1445" actId="1076"/>
          <ac:picMkLst>
            <pc:docMk/>
            <pc:sldMk cId="2991091998" sldId="34467"/>
            <ac:picMk id="21" creationId="{CCBF8784-D571-0AE8-7DA6-F0A39BF05F6C}"/>
          </ac:picMkLst>
        </pc:picChg>
      </pc:sldChg>
      <pc:sldChg chg="addSp delSp modSp add mod modAnim">
        <pc:chgData name="Brian Vannarsdall" userId="5ce40d92-b3c0-4b8b-bf3f-b6e0ad05cfd8" providerId="ADAL" clId="{A1202BF2-1F87-428B-BE8E-54B6A3B79BEA}" dt="2024-05-09T14:37:40.992" v="2230" actId="14100"/>
        <pc:sldMkLst>
          <pc:docMk/>
          <pc:sldMk cId="1715534222" sldId="34468"/>
        </pc:sldMkLst>
        <pc:spChg chg="mod">
          <ac:chgData name="Brian Vannarsdall" userId="5ce40d92-b3c0-4b8b-bf3f-b6e0ad05cfd8" providerId="ADAL" clId="{A1202BF2-1F87-428B-BE8E-54B6A3B79BEA}" dt="2024-05-08T18:27:40.911" v="1165" actId="20577"/>
          <ac:spMkLst>
            <pc:docMk/>
            <pc:sldMk cId="1715534222" sldId="34468"/>
            <ac:spMk id="2" creationId="{4657086E-EF75-A3C1-CC88-AF8433AD275F}"/>
          </ac:spMkLst>
        </pc:spChg>
        <pc:spChg chg="mod">
          <ac:chgData name="Brian Vannarsdall" userId="5ce40d92-b3c0-4b8b-bf3f-b6e0ad05cfd8" providerId="ADAL" clId="{A1202BF2-1F87-428B-BE8E-54B6A3B79BEA}" dt="2024-05-09T14:37:40.992" v="2230" actId="14100"/>
          <ac:spMkLst>
            <pc:docMk/>
            <pc:sldMk cId="1715534222" sldId="34468"/>
            <ac:spMk id="4" creationId="{CFD4A086-DC1D-BAEA-D194-735F4862171F}"/>
          </ac:spMkLst>
        </pc:spChg>
        <pc:spChg chg="add del mod">
          <ac:chgData name="Brian Vannarsdall" userId="5ce40d92-b3c0-4b8b-bf3f-b6e0ad05cfd8" providerId="ADAL" clId="{A1202BF2-1F87-428B-BE8E-54B6A3B79BEA}" dt="2024-05-08T18:30:28.052" v="1178" actId="478"/>
          <ac:spMkLst>
            <pc:docMk/>
            <pc:sldMk cId="1715534222" sldId="34468"/>
            <ac:spMk id="5" creationId="{82BC5401-48F5-AB9B-18BA-48510A9D8679}"/>
          </ac:spMkLst>
        </pc:spChg>
      </pc:sldChg>
      <pc:sldChg chg="modSp add mod">
        <pc:chgData name="Brian Vannarsdall" userId="5ce40d92-b3c0-4b8b-bf3f-b6e0ad05cfd8" providerId="ADAL" clId="{A1202BF2-1F87-428B-BE8E-54B6A3B79BEA}" dt="2024-05-08T18:44:17.232" v="2080" actId="20577"/>
        <pc:sldMkLst>
          <pc:docMk/>
          <pc:sldMk cId="1153054839" sldId="34469"/>
        </pc:sldMkLst>
        <pc:spChg chg="mod">
          <ac:chgData name="Brian Vannarsdall" userId="5ce40d92-b3c0-4b8b-bf3f-b6e0ad05cfd8" providerId="ADAL" clId="{A1202BF2-1F87-428B-BE8E-54B6A3B79BEA}" dt="2024-05-08T18:42:56.382" v="1926" actId="20577"/>
          <ac:spMkLst>
            <pc:docMk/>
            <pc:sldMk cId="1153054839" sldId="34469"/>
            <ac:spMk id="2" creationId="{4657086E-EF75-A3C1-CC88-AF8433AD275F}"/>
          </ac:spMkLst>
        </pc:spChg>
        <pc:spChg chg="mod">
          <ac:chgData name="Brian Vannarsdall" userId="5ce40d92-b3c0-4b8b-bf3f-b6e0ad05cfd8" providerId="ADAL" clId="{A1202BF2-1F87-428B-BE8E-54B6A3B79BEA}" dt="2024-05-08T18:44:17.232" v="2080" actId="20577"/>
          <ac:spMkLst>
            <pc:docMk/>
            <pc:sldMk cId="1153054839" sldId="34469"/>
            <ac:spMk id="4" creationId="{CFD4A086-DC1D-BAEA-D194-735F4862171F}"/>
          </ac:spMkLst>
        </pc:spChg>
      </pc:sldChg>
      <pc:sldChg chg="modSp add mod">
        <pc:chgData name="Brian Vannarsdall" userId="5ce40d92-b3c0-4b8b-bf3f-b6e0ad05cfd8" providerId="ADAL" clId="{A1202BF2-1F87-428B-BE8E-54B6A3B79BEA}" dt="2024-05-08T18:44:45.873" v="2128" actId="20577"/>
        <pc:sldMkLst>
          <pc:docMk/>
          <pc:sldMk cId="456074239" sldId="34470"/>
        </pc:sldMkLst>
        <pc:spChg chg="mod">
          <ac:chgData name="Brian Vannarsdall" userId="5ce40d92-b3c0-4b8b-bf3f-b6e0ad05cfd8" providerId="ADAL" clId="{A1202BF2-1F87-428B-BE8E-54B6A3B79BEA}" dt="2024-05-08T18:44:45.873" v="2128" actId="20577"/>
          <ac:spMkLst>
            <pc:docMk/>
            <pc:sldMk cId="456074239" sldId="34470"/>
            <ac:spMk id="2" creationId="{4657086E-EF75-A3C1-CC88-AF8433AD275F}"/>
          </ac:spMkLst>
        </pc:spChg>
      </pc:sldChg>
      <pc:sldChg chg="addSp delSp modSp add mod">
        <pc:chgData name="Brian Vannarsdall" userId="5ce40d92-b3c0-4b8b-bf3f-b6e0ad05cfd8" providerId="ADAL" clId="{A1202BF2-1F87-428B-BE8E-54B6A3B79BEA}" dt="2024-05-09T14:37:58.840" v="2232" actId="20577"/>
        <pc:sldMkLst>
          <pc:docMk/>
          <pc:sldMk cId="2341872892" sldId="34471"/>
        </pc:sldMkLst>
        <pc:spChg chg="mod">
          <ac:chgData name="Brian Vannarsdall" userId="5ce40d92-b3c0-4b8b-bf3f-b6e0ad05cfd8" providerId="ADAL" clId="{A1202BF2-1F87-428B-BE8E-54B6A3B79BEA}" dt="2024-05-09T14:37:58.840" v="2232" actId="20577"/>
          <ac:spMkLst>
            <pc:docMk/>
            <pc:sldMk cId="2341872892" sldId="34471"/>
            <ac:spMk id="2" creationId="{4657086E-EF75-A3C1-CC88-AF8433AD275F}"/>
          </ac:spMkLst>
        </pc:spChg>
        <pc:spChg chg="mod">
          <ac:chgData name="Brian Vannarsdall" userId="5ce40d92-b3c0-4b8b-bf3f-b6e0ad05cfd8" providerId="ADAL" clId="{A1202BF2-1F87-428B-BE8E-54B6A3B79BEA}" dt="2024-05-08T18:42:08.204" v="1885" actId="20577"/>
          <ac:spMkLst>
            <pc:docMk/>
            <pc:sldMk cId="2341872892" sldId="34471"/>
            <ac:spMk id="4" creationId="{CFD4A086-DC1D-BAEA-D194-735F4862171F}"/>
          </ac:spMkLst>
        </pc:spChg>
        <pc:picChg chg="add mod">
          <ac:chgData name="Brian Vannarsdall" userId="5ce40d92-b3c0-4b8b-bf3f-b6e0ad05cfd8" providerId="ADAL" clId="{A1202BF2-1F87-428B-BE8E-54B6A3B79BEA}" dt="2024-05-08T18:42:01.687" v="1866" actId="1076"/>
          <ac:picMkLst>
            <pc:docMk/>
            <pc:sldMk cId="2341872892" sldId="34471"/>
            <ac:picMk id="5" creationId="{84ECA142-E4DB-FD21-CB4D-3C3147EE0981}"/>
          </ac:picMkLst>
        </pc:picChg>
        <pc:picChg chg="add del mod">
          <ac:chgData name="Brian Vannarsdall" userId="5ce40d92-b3c0-4b8b-bf3f-b6e0ad05cfd8" providerId="ADAL" clId="{A1202BF2-1F87-428B-BE8E-54B6A3B79BEA}" dt="2024-05-08T18:42:00.260" v="1865" actId="1076"/>
          <ac:picMkLst>
            <pc:docMk/>
            <pc:sldMk cId="2341872892" sldId="34471"/>
            <ac:picMk id="6" creationId="{25558FB4-AA7F-3F05-8FA5-EACBA803E90D}"/>
          </ac:picMkLst>
        </pc:picChg>
      </pc:sldChg>
      <pc:sldChg chg="addSp delSp modSp mod">
        <pc:chgData name="Brian Vannarsdall" userId="5ce40d92-b3c0-4b8b-bf3f-b6e0ad05cfd8" providerId="ADAL" clId="{A1202BF2-1F87-428B-BE8E-54B6A3B79BEA}" dt="2024-05-10T10:44:03.401" v="2277" actId="1076"/>
        <pc:sldMkLst>
          <pc:docMk/>
          <pc:sldMk cId="2615493842" sldId="34472"/>
        </pc:sldMkLst>
        <pc:spChg chg="mod">
          <ac:chgData name="Brian Vannarsdall" userId="5ce40d92-b3c0-4b8b-bf3f-b6e0ad05cfd8" providerId="ADAL" clId="{A1202BF2-1F87-428B-BE8E-54B6A3B79BEA}" dt="2024-05-10T10:44:03.401" v="2277" actId="1076"/>
          <ac:spMkLst>
            <pc:docMk/>
            <pc:sldMk cId="2615493842" sldId="34472"/>
            <ac:spMk id="2" creationId="{4657086E-EF75-A3C1-CC88-AF8433AD275F}"/>
          </ac:spMkLst>
        </pc:spChg>
        <pc:spChg chg="del">
          <ac:chgData name="Brian Vannarsdall" userId="5ce40d92-b3c0-4b8b-bf3f-b6e0ad05cfd8" providerId="ADAL" clId="{A1202BF2-1F87-428B-BE8E-54B6A3B79BEA}" dt="2024-05-10T10:43:49.288" v="2274" actId="478"/>
          <ac:spMkLst>
            <pc:docMk/>
            <pc:sldMk cId="2615493842" sldId="34472"/>
            <ac:spMk id="4" creationId="{CFD4A086-DC1D-BAEA-D194-735F4862171F}"/>
          </ac:spMkLst>
        </pc:spChg>
        <pc:spChg chg="add del mod">
          <ac:chgData name="Brian Vannarsdall" userId="5ce40d92-b3c0-4b8b-bf3f-b6e0ad05cfd8" providerId="ADAL" clId="{A1202BF2-1F87-428B-BE8E-54B6A3B79BEA}" dt="2024-05-10T10:44:00.109" v="2276" actId="478"/>
          <ac:spMkLst>
            <pc:docMk/>
            <pc:sldMk cId="2615493842" sldId="34472"/>
            <ac:spMk id="6" creationId="{029B9503-AA6D-ED82-4395-CB59A1C183F6}"/>
          </ac:spMkLst>
        </pc:spChg>
      </pc:sldChg>
      <pc:sldChg chg="addSp modSp add mod">
        <pc:chgData name="Brian Vannarsdall" userId="5ce40d92-b3c0-4b8b-bf3f-b6e0ad05cfd8" providerId="ADAL" clId="{A1202BF2-1F87-428B-BE8E-54B6A3B79BEA}" dt="2024-05-10T10:54:18.984" v="2558" actId="20577"/>
        <pc:sldMkLst>
          <pc:docMk/>
          <pc:sldMk cId="3841084006" sldId="34473"/>
        </pc:sldMkLst>
        <pc:spChg chg="mod">
          <ac:chgData name="Brian Vannarsdall" userId="5ce40d92-b3c0-4b8b-bf3f-b6e0ad05cfd8" providerId="ADAL" clId="{A1202BF2-1F87-428B-BE8E-54B6A3B79BEA}" dt="2024-05-10T10:47:34.129" v="2310" actId="20577"/>
          <ac:spMkLst>
            <pc:docMk/>
            <pc:sldMk cId="3841084006" sldId="34473"/>
            <ac:spMk id="2" creationId="{4657086E-EF75-A3C1-CC88-AF8433AD275F}"/>
          </ac:spMkLst>
        </pc:spChg>
        <pc:spChg chg="mod">
          <ac:chgData name="Brian Vannarsdall" userId="5ce40d92-b3c0-4b8b-bf3f-b6e0ad05cfd8" providerId="ADAL" clId="{A1202BF2-1F87-428B-BE8E-54B6A3B79BEA}" dt="2024-05-10T10:54:18.984" v="2558" actId="20577"/>
          <ac:spMkLst>
            <pc:docMk/>
            <pc:sldMk cId="3841084006" sldId="34473"/>
            <ac:spMk id="4" creationId="{CFD4A086-DC1D-BAEA-D194-735F4862171F}"/>
          </ac:spMkLst>
        </pc:spChg>
        <pc:spChg chg="add mod">
          <ac:chgData name="Brian Vannarsdall" userId="5ce40d92-b3c0-4b8b-bf3f-b6e0ad05cfd8" providerId="ADAL" clId="{A1202BF2-1F87-428B-BE8E-54B6A3B79BEA}" dt="2024-05-10T10:53:28.728" v="2493" actId="1076"/>
          <ac:spMkLst>
            <pc:docMk/>
            <pc:sldMk cId="3841084006" sldId="34473"/>
            <ac:spMk id="8" creationId="{AB0FC570-99BB-29BA-C648-BA61378DB205}"/>
          </ac:spMkLst>
        </pc:spChg>
        <pc:picChg chg="add mod">
          <ac:chgData name="Brian Vannarsdall" userId="5ce40d92-b3c0-4b8b-bf3f-b6e0ad05cfd8" providerId="ADAL" clId="{A1202BF2-1F87-428B-BE8E-54B6A3B79BEA}" dt="2024-05-10T10:53:26.707" v="2492" actId="1076"/>
          <ac:picMkLst>
            <pc:docMk/>
            <pc:sldMk cId="3841084006" sldId="34473"/>
            <ac:picMk id="5" creationId="{373F9C8C-50B9-2D21-EF93-B99A3B4171D6}"/>
          </ac:picMkLst>
        </pc:picChg>
        <pc:picChg chg="add mod modCrop">
          <ac:chgData name="Brian Vannarsdall" userId="5ce40d92-b3c0-4b8b-bf3f-b6e0ad05cfd8" providerId="ADAL" clId="{A1202BF2-1F87-428B-BE8E-54B6A3B79BEA}" dt="2024-05-10T10:53:37.998" v="2496" actId="732"/>
          <ac:picMkLst>
            <pc:docMk/>
            <pc:sldMk cId="3841084006" sldId="34473"/>
            <ac:picMk id="6" creationId="{D529F711-285D-978F-E1D5-1AA0C48582D2}"/>
          </ac:picMkLst>
        </pc:picChg>
        <pc:picChg chg="add mod">
          <ac:chgData name="Brian Vannarsdall" userId="5ce40d92-b3c0-4b8b-bf3f-b6e0ad05cfd8" providerId="ADAL" clId="{A1202BF2-1F87-428B-BE8E-54B6A3B79BEA}" dt="2024-05-10T10:53:45.936" v="2500" actId="1076"/>
          <ac:picMkLst>
            <pc:docMk/>
            <pc:sldMk cId="3841084006" sldId="34473"/>
            <ac:picMk id="7" creationId="{5E3280D8-A2B3-1337-8F7B-6115A248BA33}"/>
          </ac:picMkLst>
        </pc:picChg>
        <pc:picChg chg="add mod">
          <ac:chgData name="Brian Vannarsdall" userId="5ce40d92-b3c0-4b8b-bf3f-b6e0ad05cfd8" providerId="ADAL" clId="{A1202BF2-1F87-428B-BE8E-54B6A3B79BEA}" dt="2024-05-10T10:53:42.238" v="2497" actId="1076"/>
          <ac:picMkLst>
            <pc:docMk/>
            <pc:sldMk cId="3841084006" sldId="34473"/>
            <ac:picMk id="10" creationId="{B4137D0D-D668-996C-AAD9-5621C05A8C7A}"/>
          </ac:picMkLst>
        </pc:picChg>
        <pc:picChg chg="add mod">
          <ac:chgData name="Brian Vannarsdall" userId="5ce40d92-b3c0-4b8b-bf3f-b6e0ad05cfd8" providerId="ADAL" clId="{A1202BF2-1F87-428B-BE8E-54B6A3B79BEA}" dt="2024-05-10T10:53:48.501" v="2501" actId="1076"/>
          <ac:picMkLst>
            <pc:docMk/>
            <pc:sldMk cId="3841084006" sldId="34473"/>
            <ac:picMk id="11" creationId="{C07AD991-CA19-36B3-1B7E-978C0B4F5C76}"/>
          </ac:picMkLst>
        </pc:picChg>
      </pc:sldChg>
      <pc:sldMasterChg chg="del delSldLayout">
        <pc:chgData name="Brian Vannarsdall" userId="5ce40d92-b3c0-4b8b-bf3f-b6e0ad05cfd8" providerId="ADAL" clId="{A1202BF2-1F87-428B-BE8E-54B6A3B79BEA}" dt="2024-05-08T14:46:16.120" v="756" actId="47"/>
        <pc:sldMasterMkLst>
          <pc:docMk/>
          <pc:sldMasterMk cId="4166023275" sldId="2147483648"/>
        </pc:sldMasterMkLst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3746324024" sldId="2147483649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3021699107" sldId="2147483650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2825847571" sldId="2147483651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204645264" sldId="2147483652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2197487781" sldId="2147483653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2309410838" sldId="2147483654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3796700771" sldId="2147483655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2261250163" sldId="2147483656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3152434849" sldId="2147483657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2939939571" sldId="2147483658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3766866911" sldId="2147483659"/>
          </pc:sldLayoutMkLst>
        </pc:sldLayoutChg>
        <pc:sldLayoutChg chg="del">
          <pc:chgData name="Brian Vannarsdall" userId="5ce40d92-b3c0-4b8b-bf3f-b6e0ad05cfd8" providerId="ADAL" clId="{A1202BF2-1F87-428B-BE8E-54B6A3B79BEA}" dt="2024-05-08T14:24:34.993" v="149" actId="47"/>
          <pc:sldLayoutMkLst>
            <pc:docMk/>
            <pc:sldMasterMk cId="4166023275" sldId="2147483648"/>
            <pc:sldLayoutMk cId="2465477537" sldId="2147483660"/>
          </pc:sldLayoutMkLst>
        </pc:sldLayoutChg>
        <pc:sldLayoutChg chg="del">
          <pc:chgData name="Brian Vannarsdall" userId="5ce40d92-b3c0-4b8b-bf3f-b6e0ad05cfd8" providerId="ADAL" clId="{A1202BF2-1F87-428B-BE8E-54B6A3B79BEA}" dt="2024-05-08T14:46:16.120" v="756" actId="47"/>
          <pc:sldLayoutMkLst>
            <pc:docMk/>
            <pc:sldMasterMk cId="4166023275" sldId="2147483648"/>
            <pc:sldLayoutMk cId="313807019" sldId="2147483661"/>
          </pc:sldLayoutMkLst>
        </pc:sldLayoutChg>
      </pc:sldMasterChg>
      <pc:sldMasterChg chg="del delSldLayout">
        <pc:chgData name="Brian Vannarsdall" userId="5ce40d92-b3c0-4b8b-bf3f-b6e0ad05cfd8" providerId="ADAL" clId="{A1202BF2-1F87-428B-BE8E-54B6A3B79BEA}" dt="2024-05-08T14:24:40.718" v="152" actId="47"/>
        <pc:sldMasterMkLst>
          <pc:docMk/>
          <pc:sldMasterMk cId="3994115144" sldId="2147483662"/>
        </pc:sldMasterMkLst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2090011244" sldId="2147483663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3846662740" sldId="2147483664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346452638" sldId="2147483665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646813518" sldId="2147483666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3267546515" sldId="2147483667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3325523248" sldId="2147483668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3721015250" sldId="2147483669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2388515111" sldId="2147483670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1056895795" sldId="2147483671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3511501266" sldId="2147483672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476255726" sldId="2147483673"/>
          </pc:sldLayoutMkLst>
        </pc:sldLayoutChg>
        <pc:sldLayoutChg chg="del">
          <pc:chgData name="Brian Vannarsdall" userId="5ce40d92-b3c0-4b8b-bf3f-b6e0ad05cfd8" providerId="ADAL" clId="{A1202BF2-1F87-428B-BE8E-54B6A3B79BEA}" dt="2024-05-08T14:24:40.718" v="152" actId="47"/>
          <pc:sldLayoutMkLst>
            <pc:docMk/>
            <pc:sldMasterMk cId="3994115144" sldId="2147483662"/>
            <pc:sldLayoutMk cId="306470880" sldId="2147483674"/>
          </pc:sldLayoutMkLst>
        </pc:sldLayoutChg>
      </pc:sldMasterChg>
      <pc:sldMasterChg chg="del delSldLayout">
        <pc:chgData name="Brian Vannarsdall" userId="5ce40d92-b3c0-4b8b-bf3f-b6e0ad05cfd8" providerId="ADAL" clId="{A1202BF2-1F87-428B-BE8E-54B6A3B79BEA}" dt="2024-05-08T18:44:26.593" v="2083" actId="47"/>
        <pc:sldMasterMkLst>
          <pc:docMk/>
          <pc:sldMasterMk cId="2087983253" sldId="2147483675"/>
        </pc:sldMasterMkLst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493934815" sldId="2147483676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2870281704" sldId="2147483677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2419613652" sldId="2147483678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883843042" sldId="2147483679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1741497159" sldId="2147483680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2255760767" sldId="2147483681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3673838675" sldId="2147483682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2403010995" sldId="2147483683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3229543850" sldId="2147483684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3893386626" sldId="2147483685"/>
          </pc:sldLayoutMkLst>
        </pc:sldLayoutChg>
        <pc:sldLayoutChg chg="del">
          <pc:chgData name="Brian Vannarsdall" userId="5ce40d92-b3c0-4b8b-bf3f-b6e0ad05cfd8" providerId="ADAL" clId="{A1202BF2-1F87-428B-BE8E-54B6A3B79BEA}" dt="2024-05-08T18:44:26.593" v="2083" actId="47"/>
          <pc:sldLayoutMkLst>
            <pc:docMk/>
            <pc:sldMasterMk cId="2087983253" sldId="2147483675"/>
            <pc:sldLayoutMk cId="2542094426" sldId="2147483686"/>
          </pc:sldLayoutMkLst>
        </pc:sldLayoutChg>
      </pc:sldMasterChg>
      <pc:sldMasterChg chg="delSldLayout">
        <pc:chgData name="Brian Vannarsdall" userId="5ce40d92-b3c0-4b8b-bf3f-b6e0ad05cfd8" providerId="ADAL" clId="{A1202BF2-1F87-428B-BE8E-54B6A3B79BEA}" dt="2024-05-08T14:51:27.945" v="990" actId="47"/>
        <pc:sldMasterMkLst>
          <pc:docMk/>
          <pc:sldMasterMk cId="1748180114" sldId="2147483687"/>
        </pc:sldMasterMkLst>
        <pc:sldLayoutChg chg="del">
          <pc:chgData name="Brian Vannarsdall" userId="5ce40d92-b3c0-4b8b-bf3f-b6e0ad05cfd8" providerId="ADAL" clId="{A1202BF2-1F87-428B-BE8E-54B6A3B79BEA}" dt="2024-05-08T14:51:27.945" v="990" actId="47"/>
          <pc:sldLayoutMkLst>
            <pc:docMk/>
            <pc:sldMasterMk cId="1748180114" sldId="2147483687"/>
            <pc:sldLayoutMk cId="3989402507" sldId="2147483712"/>
          </pc:sldLayoutMkLst>
        </pc:sldLayoutChg>
      </pc:sldMasterChg>
      <pc:sldMasterChg chg="delSldLayout">
        <pc:chgData name="Brian Vannarsdall" userId="5ce40d92-b3c0-4b8b-bf3f-b6e0ad05cfd8" providerId="ADAL" clId="{A1202BF2-1F87-428B-BE8E-54B6A3B79BEA}" dt="2024-05-10T10:43:54.103" v="2275" actId="47"/>
        <pc:sldMasterMkLst>
          <pc:docMk/>
          <pc:sldMasterMk cId="952620721" sldId="2147483745"/>
        </pc:sldMasterMkLst>
        <pc:sldLayoutChg chg="del">
          <pc:chgData name="Brian Vannarsdall" userId="5ce40d92-b3c0-4b8b-bf3f-b6e0ad05cfd8" providerId="ADAL" clId="{A1202BF2-1F87-428B-BE8E-54B6A3B79BEA}" dt="2024-05-10T10:43:54.103" v="2275" actId="47"/>
          <pc:sldLayoutMkLst>
            <pc:docMk/>
            <pc:sldMasterMk cId="952620721" sldId="2147483745"/>
            <pc:sldLayoutMk cId="1088421520" sldId="21474837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FBE88-BB89-4303-B7AA-EE623F9929F1}" type="datetimeFigureOut">
              <a:rPr lang="en-US" smtClean="0"/>
              <a:t>5/10/2024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2E041-E6AB-4FE0-908E-2008F2785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3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068febf0b5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068febf0b5_0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2068febf0b5_0_2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8D5E-B6D3-4272-A7B5-73CAA33E1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027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8D5E-B6D3-4272-A7B5-73CAA33E1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96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2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body" idx="1" hasCustomPrompt="1"/>
          </p:nvPr>
        </p:nvSpPr>
        <p:spPr>
          <a:xfrm>
            <a:off x="3123648" y="4871136"/>
            <a:ext cx="2813050" cy="3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 hasCustomPrompt="1"/>
          </p:nvPr>
        </p:nvSpPr>
        <p:spPr>
          <a:xfrm>
            <a:off x="3122972" y="4144151"/>
            <a:ext cx="6010395" cy="62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b="1" cap="none">
                <a:solidFill>
                  <a:srgbClr val="16587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pic>
        <p:nvPicPr>
          <p:cNvPr id="17" name="Google Shape;17;p2" descr="A picture containing object, clock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106" y="2099027"/>
            <a:ext cx="5880805" cy="1711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92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4D9AE-AA34-FE0D-547D-92CF3DF7D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3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BD91D-6481-6646-B33C-D45DD6357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preserve="1" userDrawn="1">
  <p:cSld name="1_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9F6393-2632-ADCE-3077-C25338BF3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450BCD4-5CC3-ED2A-9F2B-6C905DD4C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94BA2-FF68-CF93-25A3-1898C7158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126"/>
            <a:ext cx="3922362" cy="185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D9334-7590-1897-7A99-7AB2DBF1B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8668"/>
            <a:ext cx="3917172" cy="1840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55B877-9F1B-3444-D9E4-7F2FD77DD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16"/>
          <a:stretch/>
        </p:blipFill>
        <p:spPr>
          <a:xfrm>
            <a:off x="0" y="4381229"/>
            <a:ext cx="3917172" cy="19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656028-7E63-397B-5BBC-1A53681CC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2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B42D6-E1F6-85E5-9184-FD4875116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8545899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0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idStart" userDrawn="1">
  <p:cSld name="1_SolidStar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/>
          <p:nvPr/>
        </p:nvSpPr>
        <p:spPr>
          <a:xfrm>
            <a:off x="0" y="0"/>
            <a:ext cx="12192000" cy="6700601"/>
          </a:xfrm>
          <a:prstGeom prst="rect">
            <a:avLst/>
          </a:prstGeom>
          <a:solidFill>
            <a:srgbClr val="0956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76" y="-1"/>
            <a:ext cx="11334661" cy="67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 txBox="1">
            <a:spLocks noGrp="1"/>
          </p:cNvSpPr>
          <p:nvPr>
            <p:ph type="body" idx="1" hasCustomPrompt="1"/>
          </p:nvPr>
        </p:nvSpPr>
        <p:spPr>
          <a:xfrm>
            <a:off x="3090802" y="2772692"/>
            <a:ext cx="6010395" cy="115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</a:pPr>
            <a:r>
              <a:rPr lang="en-US" sz="3200" b="1" dirty="0">
                <a:ea typeface="Roboto"/>
                <a:cs typeface="Roboto"/>
                <a:sym typeface="Roboto"/>
              </a:rPr>
              <a:t>THIS IS A KEY STATEMENT, CLAIM, OR ENDING THOUGHT.</a:t>
            </a:r>
          </a:p>
        </p:txBody>
      </p:sp>
      <p:pic>
        <p:nvPicPr>
          <p:cNvPr id="92" name="Google Shape;92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944" y="5231220"/>
            <a:ext cx="1229744" cy="1046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396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userDrawn="1">
  <p:cSld name="Content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6189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8AD727-ADC7-025C-00C3-52C971E13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26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4A13-9933-CB5A-062E-0BDB31561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08608" y="416111"/>
            <a:ext cx="10515600" cy="496014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B8206-56CC-8A84-8F5F-7199F82FE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126E9A5-BB1D-3B3D-8214-8CB527CF2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95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/Image Left">
  <p:cSld name="Content w/Image Lef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body" idx="1" hasCustomPrompt="1"/>
          </p:nvPr>
        </p:nvSpPr>
        <p:spPr>
          <a:xfrm>
            <a:off x="4059935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2"/>
          </p:nvPr>
        </p:nvSpPr>
        <p:spPr>
          <a:xfrm>
            <a:off x="4059935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>
            <a:spLocks noGrp="1"/>
          </p:cNvSpPr>
          <p:nvPr>
            <p:ph type="pic" idx="3"/>
          </p:nvPr>
        </p:nvSpPr>
        <p:spPr>
          <a:xfrm>
            <a:off x="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702572" y="6099199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2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 userDrawn="1">
  <p:cSld name="Divi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F5781-9D61-CDF3-3099-11ACB4B421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705" y="2797490"/>
            <a:ext cx="9028590" cy="1094003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898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103442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2085137" y="2887714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Less is more.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2085137" y="4372021"/>
            <a:ext cx="4047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Make it visually appealing.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7504119" y="1697115"/>
            <a:ext cx="3566684" cy="37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Avoid excessive animations and GIFs.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7504119" y="2920923"/>
            <a:ext cx="3219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Be mindful of bandwidth.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7504119" y="4318532"/>
            <a:ext cx="32832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 </a:t>
            </a:r>
            <a:r>
              <a:rPr lang="en-US" sz="1900" b="1" i="0" u="none" strike="noStrike" cap="none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considerate</a:t>
            </a: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with time.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2085137" y="1611022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Know your people.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2085137" y="1932748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Start by tailoring your speech to the audience.</a:t>
            </a:r>
            <a:endParaRPr sz="1500" dirty="0">
              <a:solidFill>
                <a:srgbClr val="666666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2085137" y="3210827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Focus on a few bullet points to guide the conversation. Use an appendix for additional details and reference information.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2085137" y="4710780"/>
            <a:ext cx="39798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The right images tell the story, quickly.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7504120" y="2164554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Animations are cool. Until they’re not.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7504119" y="3214702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Videos are fantastic (when they’re not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buffering).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504119" y="4638971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Keep the message simple and put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detailed slides at the end.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1261937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3442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36;p3"/>
          <p:cNvSpPr txBox="1"/>
          <p:nvPr/>
        </p:nvSpPr>
        <p:spPr>
          <a:xfrm>
            <a:off x="1261937" y="304963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103442" y="4319363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38;p3"/>
          <p:cNvSpPr txBox="1"/>
          <p:nvPr/>
        </p:nvSpPr>
        <p:spPr>
          <a:xfrm>
            <a:off x="1261937" y="4420014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6550049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40;p3"/>
          <p:cNvSpPr txBox="1"/>
          <p:nvPr/>
        </p:nvSpPr>
        <p:spPr>
          <a:xfrm>
            <a:off x="6708543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6550049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42;p3"/>
          <p:cNvSpPr txBox="1"/>
          <p:nvPr/>
        </p:nvSpPr>
        <p:spPr>
          <a:xfrm>
            <a:off x="6708543" y="3049631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6550049" y="4318532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Google Shape;44;p3"/>
          <p:cNvSpPr txBox="1"/>
          <p:nvPr/>
        </p:nvSpPr>
        <p:spPr>
          <a:xfrm>
            <a:off x="6708543" y="441918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8EAE9493-0E19-A141-0068-C35A0BC6E0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6" y="511406"/>
            <a:ext cx="7189861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PRESENTATION BEST PRACTICES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oogle Shape;171;p21">
            <a:extLst>
              <a:ext uri="{FF2B5EF4-FFF2-40B4-BE49-F238E27FC236}">
                <a16:creationId xmlns:a16="http://schemas.microsoft.com/office/drawing/2014/main" id="{ADE86ADF-6C26-8FF8-56A1-58A171A01F3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08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/Image Right">
  <p:cSld name="1_Content w/Image Righ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body" idx="1" hasCustomPrompt="1"/>
          </p:nvPr>
        </p:nvSpPr>
        <p:spPr>
          <a:xfrm>
            <a:off x="702572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2"/>
          </p:nvPr>
        </p:nvSpPr>
        <p:spPr>
          <a:xfrm>
            <a:off x="702572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7" name="Google Shape;177;p22"/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72" y="61271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10950041" y="612711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93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/Image">
  <p:cSld name="Divider w/Imag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825445" y="2460914"/>
            <a:ext cx="5282216" cy="92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2"/>
          </p:nvPr>
        </p:nvSpPr>
        <p:spPr>
          <a:xfrm>
            <a:off x="825445" y="3552404"/>
            <a:ext cx="5270557" cy="177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Google Shape;188;p24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</p:sp>
      <p:pic>
        <p:nvPicPr>
          <p:cNvPr id="189" name="Google Shape;189;p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409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Stats">
  <p:cSld name="Content + Sta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7283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2"/>
          </p:nvPr>
        </p:nvSpPr>
        <p:spPr>
          <a:xfrm>
            <a:off x="797460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3"/>
          </p:nvPr>
        </p:nvSpPr>
        <p:spPr>
          <a:xfrm>
            <a:off x="3486323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4"/>
          </p:nvPr>
        </p:nvSpPr>
        <p:spPr>
          <a:xfrm>
            <a:off x="6181536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5"/>
          </p:nvPr>
        </p:nvSpPr>
        <p:spPr>
          <a:xfrm>
            <a:off x="8876749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6" hasCustomPrompt="1"/>
          </p:nvPr>
        </p:nvSpPr>
        <p:spPr>
          <a:xfrm>
            <a:off x="800100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18288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7" hasCustomPrompt="1"/>
          </p:nvPr>
        </p:nvSpPr>
        <p:spPr>
          <a:xfrm>
            <a:off x="3486856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8" hasCustomPrompt="1"/>
          </p:nvPr>
        </p:nvSpPr>
        <p:spPr>
          <a:xfrm>
            <a:off x="61792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9" hasCustomPrompt="1"/>
          </p:nvPr>
        </p:nvSpPr>
        <p:spPr>
          <a:xfrm>
            <a:off x="88716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0" name="Google Shape;200;p25"/>
          <p:cNvSpPr txBox="1">
            <a:spLocks noGrp="1"/>
          </p:cNvSpPr>
          <p:nvPr>
            <p:ph type="body" idx="13"/>
          </p:nvPr>
        </p:nvSpPr>
        <p:spPr>
          <a:xfrm>
            <a:off x="806627" y="1408176"/>
            <a:ext cx="10485149" cy="83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4C4B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02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able">
  <p:cSld name="Header + Tab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>
            <a:spLocks noGrp="1"/>
          </p:cNvSpPr>
          <p:nvPr>
            <p:ph type="tbl" idx="2"/>
          </p:nvPr>
        </p:nvSpPr>
        <p:spPr>
          <a:xfrm>
            <a:off x="810779" y="1408176"/>
            <a:ext cx="10363303" cy="402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table</a:t>
            </a:r>
            <a:endParaRPr dirty="0"/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 hasCustomPrompt="1"/>
          </p:nvPr>
        </p:nvSpPr>
        <p:spPr>
          <a:xfrm>
            <a:off x="810585" y="365759"/>
            <a:ext cx="10346157" cy="6729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8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GOS">
  <p:cSld name="1_LOGO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 descr="A screenshot of a video game&#10;&#10;Description automatically generated with low confidence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1564736"/>
            <a:ext cx="2574363" cy="3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 descr="Logo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877344"/>
            <a:ext cx="2072267" cy="37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 descr="A picture containing object, indoor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133102"/>
            <a:ext cx="3944679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4433047"/>
            <a:ext cx="2740151" cy="39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 descr="A close up of a sign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4434377"/>
            <a:ext cx="2141372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 descr="A close up of a sign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147244"/>
            <a:ext cx="2308667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 descr="A close up of a sign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719479"/>
            <a:ext cx="1733107" cy="38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 descr="A picture containing object, clock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298708"/>
            <a:ext cx="3067934" cy="39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 descr="A close up of a sign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4442054"/>
            <a:ext cx="2296633" cy="3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707031"/>
            <a:ext cx="1193372" cy="38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 descr="A close up of a sign&#10;&#10;Description automatically generated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279731"/>
            <a:ext cx="1984204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 descr="A close up of a sign&#10;&#10;Description automatically generated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870361"/>
            <a:ext cx="2264735" cy="3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 descr="A picture containing object, sky, clock&#10;&#10;Description automatically generated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1564274"/>
            <a:ext cx="2975100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 descr="A picture containing object&#10;&#10;Description automatically generated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816" y="2133566"/>
            <a:ext cx="2459665" cy="39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 descr="A picture containing object, clock&#10;&#10;Description automatically generated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2707495"/>
            <a:ext cx="2328512" cy="39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 descr="A close up of a sign&#10;&#10;Description automatically generated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3279731"/>
            <a:ext cx="2619153" cy="40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A picture containing object, clock, sky&#10;&#10;Description automatically generated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3854387"/>
            <a:ext cx="2596347" cy="39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 rotWithShape="1"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5025257"/>
            <a:ext cx="1366251" cy="39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68" y="5022043"/>
            <a:ext cx="2120582" cy="40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 descr="Logo&#10;&#10;Description automatically generated"/>
          <p:cNvPicPr preferRelativeResize="0"/>
          <p:nvPr/>
        </p:nvPicPr>
        <p:blipFill rotWithShape="1">
          <a:blip r:embed="rId2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5015427"/>
            <a:ext cx="2792901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A4BE4208-C874-9474-E7F3-41F8C28BD7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7" y="511406"/>
            <a:ext cx="6139376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COPY &amp; PASTE LOGOS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951B95E-BCAD-F1F2-DE83-5E8BC70F40A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066" y="5643720"/>
            <a:ext cx="1029643" cy="871549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B0C717-34DA-8E1E-D32D-5E7FD800E2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073" y="1564352"/>
            <a:ext cx="2120582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5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364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5;p42">
            <a:extLst>
              <a:ext uri="{FF2B5EF4-FFF2-40B4-BE49-F238E27FC236}">
                <a16:creationId xmlns:a16="http://schemas.microsoft.com/office/drawing/2014/main" id="{52EE6AA9-DA0C-44F2-CA43-6DA894E7E0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837"/>
            <a:ext cx="12192000" cy="90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Google Shape;486;p42">
            <a:extLst>
              <a:ext uri="{FF2B5EF4-FFF2-40B4-BE49-F238E27FC236}">
                <a16:creationId xmlns:a16="http://schemas.microsoft.com/office/drawing/2014/main" id="{4B201C51-A450-68B8-A64F-B52008E1B527}"/>
              </a:ext>
            </a:extLst>
          </p:cNvPr>
          <p:cNvSpPr/>
          <p:nvPr userDrawn="1"/>
        </p:nvSpPr>
        <p:spPr>
          <a:xfrm>
            <a:off x="155425" y="1126800"/>
            <a:ext cx="11909100" cy="49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" name="Google Shape;487;p42">
            <a:extLst>
              <a:ext uri="{FF2B5EF4-FFF2-40B4-BE49-F238E27FC236}">
                <a16:creationId xmlns:a16="http://schemas.microsoft.com/office/drawing/2014/main" id="{39DE4402-F599-7C6B-CB9D-343E282A1222}"/>
              </a:ext>
            </a:extLst>
          </p:cNvPr>
          <p:cNvSpPr/>
          <p:nvPr userDrawn="1"/>
        </p:nvSpPr>
        <p:spPr>
          <a:xfrm>
            <a:off x="79472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6" name="Google Shape;488;p42">
            <a:extLst>
              <a:ext uri="{FF2B5EF4-FFF2-40B4-BE49-F238E27FC236}">
                <a16:creationId xmlns:a16="http://schemas.microsoft.com/office/drawing/2014/main" id="{EF9BAB60-AD9F-BAEC-9647-D09D3DE97FA1}"/>
              </a:ext>
            </a:extLst>
          </p:cNvPr>
          <p:cNvSpPr/>
          <p:nvPr userDrawn="1"/>
        </p:nvSpPr>
        <p:spPr>
          <a:xfrm>
            <a:off x="4395550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7" name="Google Shape;489;p42">
            <a:extLst>
              <a:ext uri="{FF2B5EF4-FFF2-40B4-BE49-F238E27FC236}">
                <a16:creationId xmlns:a16="http://schemas.microsoft.com/office/drawing/2014/main" id="{12F7A008-C087-81FB-0570-169D0456AACB}"/>
              </a:ext>
            </a:extLst>
          </p:cNvPr>
          <p:cNvSpPr/>
          <p:nvPr userDrawn="1"/>
        </p:nvSpPr>
        <p:spPr>
          <a:xfrm>
            <a:off x="799637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8" name="Google Shape;490;p42">
            <a:extLst>
              <a:ext uri="{FF2B5EF4-FFF2-40B4-BE49-F238E27FC236}">
                <a16:creationId xmlns:a16="http://schemas.microsoft.com/office/drawing/2014/main" id="{BEE7FC31-1C61-2CC2-7195-900A9C29D804}"/>
              </a:ext>
            </a:extLst>
          </p:cNvPr>
          <p:cNvSpPr/>
          <p:nvPr userDrawn="1"/>
        </p:nvSpPr>
        <p:spPr>
          <a:xfrm>
            <a:off x="874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9" name="Google Shape;491;p42">
            <a:extLst>
              <a:ext uri="{FF2B5EF4-FFF2-40B4-BE49-F238E27FC236}">
                <a16:creationId xmlns:a16="http://schemas.microsoft.com/office/drawing/2014/main" id="{9F104768-5E95-DFEA-0E27-0047101CDAB0}"/>
              </a:ext>
            </a:extLst>
          </p:cNvPr>
          <p:cNvSpPr/>
          <p:nvPr userDrawn="1"/>
        </p:nvSpPr>
        <p:spPr>
          <a:xfrm>
            <a:off x="4473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0" name="Google Shape;492;p42">
            <a:extLst>
              <a:ext uri="{FF2B5EF4-FFF2-40B4-BE49-F238E27FC236}">
                <a16:creationId xmlns:a16="http://schemas.microsoft.com/office/drawing/2014/main" id="{F70A1B8E-9423-8498-7424-A0558AD0FD69}"/>
              </a:ext>
            </a:extLst>
          </p:cNvPr>
          <p:cNvSpPr/>
          <p:nvPr userDrawn="1"/>
        </p:nvSpPr>
        <p:spPr>
          <a:xfrm>
            <a:off x="8072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A74E29-499E-55CB-0CD2-4D81DC5F5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216" y="-114263"/>
            <a:ext cx="6578353" cy="255327"/>
          </a:xfrm>
          <a:prstGeom prst="rect">
            <a:avLst/>
          </a:prstGeom>
        </p:spPr>
        <p:txBody>
          <a:bodyPr/>
          <a:lstStyle>
            <a:lvl1pPr marL="50800" indent="0" algn="ctr">
              <a:buNone/>
              <a:defRPr lang="en-US" sz="3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29D3077-64A4-ED13-F761-E7D9E75804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79216" y="369402"/>
            <a:ext cx="6578353" cy="318625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 algn="ctr">
              <a:buNone/>
              <a:defRPr lang="en-US" sz="1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CDCE5C-BF84-BB65-F7FA-09E8F0EA5B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2219419" y="1195062"/>
            <a:ext cx="3017312" cy="358775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 algn="ctr">
              <a:buNone/>
              <a:defRPr sz="1600" b="1">
                <a:solidFill>
                  <a:srgbClr val="F36E2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POINT: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BC7941-219E-0836-D8E9-3739745A17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2796" y="1195062"/>
            <a:ext cx="4482730" cy="366513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THIS IS SOME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32C1A10-6B5C-BD6D-1913-570B87C5D2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7238" y="2256530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142B5DF-FF94-31E6-318A-A3600F1B0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7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F4638801-97E7-9303-D122-76FDCF5123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70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2" name="Google Shape;260;p32">
            <a:extLst>
              <a:ext uri="{FF2B5EF4-FFF2-40B4-BE49-F238E27FC236}">
                <a16:creationId xmlns:a16="http://schemas.microsoft.com/office/drawing/2014/main" id="{4D61FFA3-7445-CB60-3612-8418105F8E9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938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Card">
  <p:cSld name="End Car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>
            <a:spLocks noGrp="1"/>
          </p:cNvSpPr>
          <p:nvPr>
            <p:ph type="pic" idx="2"/>
          </p:nvPr>
        </p:nvSpPr>
        <p:spPr>
          <a:xfrm>
            <a:off x="8519932" y="5068"/>
            <a:ext cx="3657600" cy="6674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6" name="Google Shape;216;p28"/>
          <p:cNvSpPr>
            <a:spLocks noGrp="1"/>
          </p:cNvSpPr>
          <p:nvPr>
            <p:ph type="pic" idx="3"/>
          </p:nvPr>
        </p:nvSpPr>
        <p:spPr>
          <a:xfrm>
            <a:off x="800100" y="1463040"/>
            <a:ext cx="1747838" cy="1766888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28"/>
          <p:cNvSpPr txBox="1">
            <a:spLocks noGrp="1"/>
          </p:cNvSpPr>
          <p:nvPr>
            <p:ph type="body" idx="1"/>
          </p:nvPr>
        </p:nvSpPr>
        <p:spPr>
          <a:xfrm>
            <a:off x="2981394" y="2070363"/>
            <a:ext cx="3574410" cy="34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 i="0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4"/>
          </p:nvPr>
        </p:nvSpPr>
        <p:spPr>
          <a:xfrm>
            <a:off x="2981394" y="2508315"/>
            <a:ext cx="3574410" cy="133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5" hasCustomPrompt="1"/>
          </p:nvPr>
        </p:nvSpPr>
        <p:spPr>
          <a:xfrm>
            <a:off x="790413" y="365759"/>
            <a:ext cx="7079680" cy="7127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6"/>
          </p:nvPr>
        </p:nvSpPr>
        <p:spPr>
          <a:xfrm>
            <a:off x="2970047" y="1463040"/>
            <a:ext cx="3568976" cy="51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cap="none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6127116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08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ctrTitle"/>
          </p:nvPr>
        </p:nvSpPr>
        <p:spPr>
          <a:xfrm>
            <a:off x="415610" y="992767"/>
            <a:ext cx="113613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1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66" name="Google Shape;266;p33"/>
          <p:cNvSpPr txBox="1">
            <a:spLocks noGrp="1"/>
          </p:cNvSpPr>
          <p:nvPr>
            <p:ph type="sldNum" idx="12"/>
          </p:nvPr>
        </p:nvSpPr>
        <p:spPr>
          <a:xfrm>
            <a:off x="11460300" y="6235378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72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body" idx="1" hasCustomPrompt="1"/>
          </p:nvPr>
        </p:nvSpPr>
        <p:spPr>
          <a:xfrm>
            <a:off x="3123648" y="4871136"/>
            <a:ext cx="2813050" cy="3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 hasCustomPrompt="1"/>
          </p:nvPr>
        </p:nvSpPr>
        <p:spPr>
          <a:xfrm>
            <a:off x="3122972" y="4144151"/>
            <a:ext cx="6010395" cy="62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b="1" cap="none">
                <a:solidFill>
                  <a:srgbClr val="16587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pic>
        <p:nvPicPr>
          <p:cNvPr id="17" name="Google Shape;17;p2" descr="A picture containing object, clock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106" y="2099027"/>
            <a:ext cx="5880805" cy="1711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854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103442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2085137" y="2887714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Less is more.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2085137" y="4372021"/>
            <a:ext cx="4047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Make it visually appealing.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7504119" y="1697115"/>
            <a:ext cx="3566684" cy="37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Avoid excessive animations and GIFs.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7504119" y="2920923"/>
            <a:ext cx="3219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Be mindful of bandwidth.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7504119" y="4318532"/>
            <a:ext cx="32832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 </a:t>
            </a:r>
            <a:r>
              <a:rPr lang="en-US" sz="1900" b="1" i="0" u="none" strike="noStrike" cap="none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considerate</a:t>
            </a: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with time.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2085137" y="1611022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Know your people.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2085137" y="1932748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Start by tailoring your speech to the audience.</a:t>
            </a:r>
            <a:endParaRPr sz="1500" dirty="0">
              <a:solidFill>
                <a:srgbClr val="666666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2085137" y="3210827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Focus on a few bullet points to guide the conversation. Use an appendix for additional details and reference information.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2085137" y="4710780"/>
            <a:ext cx="39798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The right images tell the story, quickly.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7504120" y="2164554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Animations are cool. Until they’re not.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7504119" y="3214702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Videos are fantastic (when they’re not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buffering).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504119" y="4638971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Keep the message simple and put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detailed slides at the end.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1261937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3442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36;p3"/>
          <p:cNvSpPr txBox="1"/>
          <p:nvPr/>
        </p:nvSpPr>
        <p:spPr>
          <a:xfrm>
            <a:off x="1261937" y="304963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103442" y="4319363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38;p3"/>
          <p:cNvSpPr txBox="1"/>
          <p:nvPr/>
        </p:nvSpPr>
        <p:spPr>
          <a:xfrm>
            <a:off x="1261937" y="4420014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6550049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40;p3"/>
          <p:cNvSpPr txBox="1"/>
          <p:nvPr/>
        </p:nvSpPr>
        <p:spPr>
          <a:xfrm>
            <a:off x="6708543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6550049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42;p3"/>
          <p:cNvSpPr txBox="1"/>
          <p:nvPr/>
        </p:nvSpPr>
        <p:spPr>
          <a:xfrm>
            <a:off x="6708543" y="3049631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6550049" y="4318532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Google Shape;44;p3"/>
          <p:cNvSpPr txBox="1"/>
          <p:nvPr/>
        </p:nvSpPr>
        <p:spPr>
          <a:xfrm>
            <a:off x="6708543" y="441918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8EAE9493-0E19-A141-0068-C35A0BC6E0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6" y="511406"/>
            <a:ext cx="7189861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PRESENTATION BEST PRACTICES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oogle Shape;171;p21">
            <a:extLst>
              <a:ext uri="{FF2B5EF4-FFF2-40B4-BE49-F238E27FC236}">
                <a16:creationId xmlns:a16="http://schemas.microsoft.com/office/drawing/2014/main" id="{ADE86ADF-6C26-8FF8-56A1-58A171A01F3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0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userDrawn="1">
  <p:cSld name="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D835D-CFCC-61E8-9850-756A5618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" t="8236" r="-228" b="9439"/>
          <a:stretch/>
        </p:blipFill>
        <p:spPr>
          <a:xfrm>
            <a:off x="-1" y="360678"/>
            <a:ext cx="3643425" cy="2012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634C0-75B8-79DD-A66A-E888EF64C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7" b="10979"/>
          <a:stretch/>
        </p:blipFill>
        <p:spPr>
          <a:xfrm>
            <a:off x="0" y="4437549"/>
            <a:ext cx="3646100" cy="1795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2D3E-52B9-F428-102F-1F360E5688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2033"/>
            <a:ext cx="3646100" cy="19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54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userDrawn="1">
  <p:cSld name="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D835D-CFCC-61E8-9850-756A5618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" t="8236" r="-228" b="9439"/>
          <a:stretch/>
        </p:blipFill>
        <p:spPr>
          <a:xfrm>
            <a:off x="-1" y="360678"/>
            <a:ext cx="3643425" cy="2012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634C0-75B8-79DD-A66A-E888EF64C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7" b="10979"/>
          <a:stretch/>
        </p:blipFill>
        <p:spPr>
          <a:xfrm>
            <a:off x="0" y="4437549"/>
            <a:ext cx="3646100" cy="1795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2D3E-52B9-F428-102F-1F360E5688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2033"/>
            <a:ext cx="3646100" cy="19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00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 flipH="1"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68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89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userDrawn="1">
  <p:cSld name="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70" b="-29069"/>
          <a:stretch/>
        </p:blipFill>
        <p:spPr>
          <a:xfrm>
            <a:off x="-1" y="584700"/>
            <a:ext cx="3646100" cy="243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0" r="1980" b="22296"/>
          <a:stretch/>
        </p:blipFill>
        <p:spPr>
          <a:xfrm>
            <a:off x="0" y="2411600"/>
            <a:ext cx="3646100" cy="171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45" b="17498"/>
          <a:stretch/>
        </p:blipFill>
        <p:spPr>
          <a:xfrm>
            <a:off x="0" y="584700"/>
            <a:ext cx="3643425" cy="171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80" b="-37180"/>
          <a:stretch/>
        </p:blipFill>
        <p:spPr>
          <a:xfrm>
            <a:off x="0" y="2411600"/>
            <a:ext cx="3646100" cy="273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50" b="-29649"/>
          <a:stretch/>
        </p:blipFill>
        <p:spPr>
          <a:xfrm>
            <a:off x="-13" y="4238500"/>
            <a:ext cx="3643443" cy="2430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DCA86F3-C591-ECAF-745B-F44DC46451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D3578B3-540A-C32B-0048-16A27EFDB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</p:spTree>
    <p:extLst>
      <p:ext uri="{BB962C8B-B14F-4D97-AF65-F5344CB8AC3E}">
        <p14:creationId xmlns:p14="http://schemas.microsoft.com/office/powerpoint/2010/main" val="3021643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714D-2805-2D28-0DAE-C103225AD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3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02304-8014-6E83-F095-08C001E08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D462FDC-5BFF-66C4-D5DF-D5E348B0BD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385FC10-EB7C-99BE-853D-71C02ECA7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08767-9E37-C7DD-0C65-4685740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267"/>
            <a:ext cx="3628744" cy="1711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63898-0F69-5FEA-D9C1-E6A4BA0807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50" y="2448184"/>
            <a:ext cx="3666850" cy="1721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9DCCE-3B0A-76AB-F5EF-F2B7067FFF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4735"/>
            <a:ext cx="3628745" cy="1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30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4D9AE-AA34-FE0D-547D-92CF3DF7D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53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BD91D-6481-6646-B33C-D45DD6357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16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preserve="1" userDrawn="1">
  <p:cSld name="1_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9F6393-2632-ADCE-3077-C25338BF3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450BCD4-5CC3-ED2A-9F2B-6C905DD4C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94BA2-FF68-CF93-25A3-1898C7158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126"/>
            <a:ext cx="3922362" cy="185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D9334-7590-1897-7A99-7AB2DBF1B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8668"/>
            <a:ext cx="3917172" cy="1840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55B877-9F1B-3444-D9E4-7F2FD77DD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16"/>
          <a:stretch/>
        </p:blipFill>
        <p:spPr>
          <a:xfrm>
            <a:off x="0" y="4381229"/>
            <a:ext cx="3917172" cy="19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5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 flipH="1"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2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656028-7E63-397B-5BBC-1A53681CC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5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B42D6-E1F6-85E5-9184-FD4875116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8545899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1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idStart" userDrawn="1">
  <p:cSld name="1_SolidStar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/>
          <p:nvPr/>
        </p:nvSpPr>
        <p:spPr>
          <a:xfrm>
            <a:off x="0" y="0"/>
            <a:ext cx="12192000" cy="6700601"/>
          </a:xfrm>
          <a:prstGeom prst="rect">
            <a:avLst/>
          </a:prstGeom>
          <a:solidFill>
            <a:srgbClr val="0956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76" y="-1"/>
            <a:ext cx="11334661" cy="67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 txBox="1">
            <a:spLocks noGrp="1"/>
          </p:cNvSpPr>
          <p:nvPr>
            <p:ph type="body" idx="1" hasCustomPrompt="1"/>
          </p:nvPr>
        </p:nvSpPr>
        <p:spPr>
          <a:xfrm>
            <a:off x="3090802" y="2772692"/>
            <a:ext cx="6010395" cy="115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</a:pPr>
            <a:r>
              <a:rPr lang="en-US" sz="3200" b="1" dirty="0">
                <a:ea typeface="Roboto"/>
                <a:cs typeface="Roboto"/>
                <a:sym typeface="Roboto"/>
              </a:rPr>
              <a:t>THIS IS A KEY STATEMENT, CLAIM, OR ENDING THOUGHT.</a:t>
            </a:r>
          </a:p>
        </p:txBody>
      </p:sp>
      <p:pic>
        <p:nvPicPr>
          <p:cNvPr id="92" name="Google Shape;92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944" y="5231220"/>
            <a:ext cx="1229744" cy="1046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647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userDrawn="1">
  <p:cSld name="Content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6189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8AD727-ADC7-025C-00C3-52C971E13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99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4A13-9933-CB5A-062E-0BDB31561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08608" y="416111"/>
            <a:ext cx="10515600" cy="496014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B8206-56CC-8A84-8F5F-7199F82FE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126E9A5-BB1D-3B3D-8214-8CB527CF2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57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/Image Left">
  <p:cSld name="Content w/Image Lef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body" idx="1" hasCustomPrompt="1"/>
          </p:nvPr>
        </p:nvSpPr>
        <p:spPr>
          <a:xfrm>
            <a:off x="4059935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2"/>
          </p:nvPr>
        </p:nvSpPr>
        <p:spPr>
          <a:xfrm>
            <a:off x="4059935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>
            <a:spLocks noGrp="1"/>
          </p:cNvSpPr>
          <p:nvPr>
            <p:ph type="pic" idx="3"/>
          </p:nvPr>
        </p:nvSpPr>
        <p:spPr>
          <a:xfrm>
            <a:off x="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702572" y="6099199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19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 userDrawn="1">
  <p:cSld name="Divi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F5781-9D61-CDF3-3099-11ACB4B421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705" y="2797490"/>
            <a:ext cx="9028590" cy="1094003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90204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/Image Right">
  <p:cSld name="1_Content w/Image Righ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body" idx="1" hasCustomPrompt="1"/>
          </p:nvPr>
        </p:nvSpPr>
        <p:spPr>
          <a:xfrm>
            <a:off x="702572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2"/>
          </p:nvPr>
        </p:nvSpPr>
        <p:spPr>
          <a:xfrm>
            <a:off x="702572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7" name="Google Shape;177;p22"/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72" y="61271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10950041" y="612711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39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/Image">
  <p:cSld name="Divider w/Imag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825445" y="2460914"/>
            <a:ext cx="5282216" cy="92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2"/>
          </p:nvPr>
        </p:nvSpPr>
        <p:spPr>
          <a:xfrm>
            <a:off x="825445" y="3552404"/>
            <a:ext cx="5270557" cy="177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Google Shape;188;p24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</p:sp>
      <p:pic>
        <p:nvPicPr>
          <p:cNvPr id="189" name="Google Shape;189;p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568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Stats">
  <p:cSld name="Content + Sta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7283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2"/>
          </p:nvPr>
        </p:nvSpPr>
        <p:spPr>
          <a:xfrm>
            <a:off x="797460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3"/>
          </p:nvPr>
        </p:nvSpPr>
        <p:spPr>
          <a:xfrm>
            <a:off x="3486323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4"/>
          </p:nvPr>
        </p:nvSpPr>
        <p:spPr>
          <a:xfrm>
            <a:off x="6181536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5"/>
          </p:nvPr>
        </p:nvSpPr>
        <p:spPr>
          <a:xfrm>
            <a:off x="8876749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6" hasCustomPrompt="1"/>
          </p:nvPr>
        </p:nvSpPr>
        <p:spPr>
          <a:xfrm>
            <a:off x="800100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18288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7" hasCustomPrompt="1"/>
          </p:nvPr>
        </p:nvSpPr>
        <p:spPr>
          <a:xfrm>
            <a:off x="3486856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8" hasCustomPrompt="1"/>
          </p:nvPr>
        </p:nvSpPr>
        <p:spPr>
          <a:xfrm>
            <a:off x="61792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9" hasCustomPrompt="1"/>
          </p:nvPr>
        </p:nvSpPr>
        <p:spPr>
          <a:xfrm>
            <a:off x="88716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0" name="Google Shape;200;p25"/>
          <p:cNvSpPr txBox="1">
            <a:spLocks noGrp="1"/>
          </p:cNvSpPr>
          <p:nvPr>
            <p:ph type="body" idx="13"/>
          </p:nvPr>
        </p:nvSpPr>
        <p:spPr>
          <a:xfrm>
            <a:off x="806627" y="1408176"/>
            <a:ext cx="10485149" cy="83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4C4B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30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1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able">
  <p:cSld name="Header + Tab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>
            <a:spLocks noGrp="1"/>
          </p:cNvSpPr>
          <p:nvPr>
            <p:ph type="tbl" idx="2"/>
          </p:nvPr>
        </p:nvSpPr>
        <p:spPr>
          <a:xfrm>
            <a:off x="810779" y="1408176"/>
            <a:ext cx="10363303" cy="402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table</a:t>
            </a:r>
            <a:endParaRPr dirty="0"/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 hasCustomPrompt="1"/>
          </p:nvPr>
        </p:nvSpPr>
        <p:spPr>
          <a:xfrm>
            <a:off x="810585" y="365759"/>
            <a:ext cx="10346157" cy="6729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19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GOS">
  <p:cSld name="1_LOGO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 descr="A screenshot of a video game&#10;&#10;Description automatically generated with low confidence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1564736"/>
            <a:ext cx="2574363" cy="3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 descr="Logo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877344"/>
            <a:ext cx="2072267" cy="37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 descr="A picture containing object, indoor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133102"/>
            <a:ext cx="3944679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4433047"/>
            <a:ext cx="2740151" cy="39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 descr="A close up of a sign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4434377"/>
            <a:ext cx="2141372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 descr="A close up of a sign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147244"/>
            <a:ext cx="2308667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 descr="A close up of a sign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719479"/>
            <a:ext cx="1733107" cy="38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 descr="A picture containing object, clock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298708"/>
            <a:ext cx="3067934" cy="39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 descr="A close up of a sign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4442054"/>
            <a:ext cx="2296633" cy="3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707031"/>
            <a:ext cx="1193372" cy="38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 descr="A close up of a sign&#10;&#10;Description automatically generated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279731"/>
            <a:ext cx="1984204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 descr="A close up of a sign&#10;&#10;Description automatically generated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870361"/>
            <a:ext cx="2264735" cy="3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 descr="A picture containing object, sky, clock&#10;&#10;Description automatically generated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1564274"/>
            <a:ext cx="2975100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 descr="A picture containing object&#10;&#10;Description automatically generated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816" y="2133566"/>
            <a:ext cx="2459665" cy="39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 descr="A picture containing object, clock&#10;&#10;Description automatically generated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2707495"/>
            <a:ext cx="2328512" cy="39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 descr="A close up of a sign&#10;&#10;Description automatically generated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3279731"/>
            <a:ext cx="2619153" cy="40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A picture containing object, clock, sky&#10;&#10;Description automatically generated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3854387"/>
            <a:ext cx="2596347" cy="39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 rotWithShape="1"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5025257"/>
            <a:ext cx="1366251" cy="39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68" y="5022043"/>
            <a:ext cx="2120582" cy="40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 descr="Logo&#10;&#10;Description automatically generated"/>
          <p:cNvPicPr preferRelativeResize="0"/>
          <p:nvPr/>
        </p:nvPicPr>
        <p:blipFill rotWithShape="1">
          <a:blip r:embed="rId2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5015427"/>
            <a:ext cx="2792901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A4BE4208-C874-9474-E7F3-41F8C28BD7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7" y="511406"/>
            <a:ext cx="6139376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COPY &amp; PASTE LOGOS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951B95E-BCAD-F1F2-DE83-5E8BC70F40A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066" y="5643720"/>
            <a:ext cx="1029643" cy="871549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B0C717-34DA-8E1E-D32D-5E7FD800E2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073" y="1564352"/>
            <a:ext cx="2120582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364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" userDrawn="1">
  <p:cSld name="1_Content Slide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83BBE3-F1FA-B881-C144-84EEB644D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653" y="1676400"/>
            <a:ext cx="11359234" cy="923925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Content.</a:t>
            </a:r>
          </a:p>
        </p:txBody>
      </p:sp>
      <p:sp>
        <p:nvSpPr>
          <p:cNvPr id="7" name="Google Shape;192;p25">
            <a:extLst>
              <a:ext uri="{FF2B5EF4-FFF2-40B4-BE49-F238E27FC236}">
                <a16:creationId xmlns:a16="http://schemas.microsoft.com/office/drawing/2014/main" id="{EA93F11A-215B-5B7F-C02B-7B5B4A02BE00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302653" y="3731625"/>
            <a:ext cx="2536937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1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8" name="Google Shape;193;p25">
            <a:extLst>
              <a:ext uri="{FF2B5EF4-FFF2-40B4-BE49-F238E27FC236}">
                <a16:creationId xmlns:a16="http://schemas.microsoft.com/office/drawing/2014/main" id="{5E7A3BC7-DA70-4C49-0B0E-E2DC53F9B887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236759" y="3731624"/>
            <a:ext cx="2536937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5815329B-556C-63F6-6881-EB5FE1FDCFA7}"/>
              </a:ext>
            </a:extLst>
          </p:cNvPr>
          <p:cNvSpPr txBox="1">
            <a:spLocks noGrp="1"/>
          </p:cNvSpPr>
          <p:nvPr>
            <p:ph type="body" idx="4" hasCustomPrompt="1"/>
          </p:nvPr>
        </p:nvSpPr>
        <p:spPr>
          <a:xfrm>
            <a:off x="6184735" y="3731625"/>
            <a:ext cx="2534655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10" name="Google Shape;195;p25">
            <a:extLst>
              <a:ext uri="{FF2B5EF4-FFF2-40B4-BE49-F238E27FC236}">
                <a16:creationId xmlns:a16="http://schemas.microsoft.com/office/drawing/2014/main" id="{2C63F753-6976-42C3-ACAC-F13B369A3B00}"/>
              </a:ext>
            </a:extLst>
          </p:cNvPr>
          <p:cNvSpPr txBox="1">
            <a:spLocks noGrp="1"/>
          </p:cNvSpPr>
          <p:nvPr>
            <p:ph type="body" idx="5" hasCustomPrompt="1"/>
          </p:nvPr>
        </p:nvSpPr>
        <p:spPr>
          <a:xfrm>
            <a:off x="9128150" y="3731624"/>
            <a:ext cx="2536937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11" name="Google Shape;196;p25">
            <a:extLst>
              <a:ext uri="{FF2B5EF4-FFF2-40B4-BE49-F238E27FC236}">
                <a16:creationId xmlns:a16="http://schemas.microsoft.com/office/drawing/2014/main" id="{4C5B7262-FAFC-42AC-C8D9-1A3DF61B8CDE}"/>
              </a:ext>
            </a:extLst>
          </p:cNvPr>
          <p:cNvSpPr txBox="1">
            <a:spLocks noGrp="1"/>
          </p:cNvSpPr>
          <p:nvPr>
            <p:ph type="body" idx="6" hasCustomPrompt="1"/>
          </p:nvPr>
        </p:nvSpPr>
        <p:spPr>
          <a:xfrm>
            <a:off x="305853" y="3073257"/>
            <a:ext cx="253693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18288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8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20XX</a:t>
            </a:r>
            <a:endParaRPr dirty="0"/>
          </a:p>
        </p:txBody>
      </p:sp>
      <p:sp>
        <p:nvSpPr>
          <p:cNvPr id="12" name="Google Shape;197;p25">
            <a:extLst>
              <a:ext uri="{FF2B5EF4-FFF2-40B4-BE49-F238E27FC236}">
                <a16:creationId xmlns:a16="http://schemas.microsoft.com/office/drawing/2014/main" id="{9864BC58-7653-8804-367E-F376876A394F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3236760" y="3073257"/>
            <a:ext cx="253693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algn="ctr">
              <a:defRPr sz="2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</a:lstStyle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Impact"/>
              <a:buNone/>
              <a:tabLst/>
              <a:defRPr/>
            </a:pPr>
            <a:r>
              <a:rPr lang="en-US" dirty="0"/>
              <a:t>X+</a:t>
            </a:r>
          </a:p>
          <a:p>
            <a:pPr lvl="0" indent="-228600" algn="ctr">
              <a:buSzPts val="4000"/>
              <a:buFont typeface="Impact"/>
              <a:buNone/>
            </a:pPr>
            <a:endParaRPr dirty="0"/>
          </a:p>
        </p:txBody>
      </p:sp>
      <p:sp>
        <p:nvSpPr>
          <p:cNvPr id="13" name="Google Shape;198;p25">
            <a:extLst>
              <a:ext uri="{FF2B5EF4-FFF2-40B4-BE49-F238E27FC236}">
                <a16:creationId xmlns:a16="http://schemas.microsoft.com/office/drawing/2014/main" id="{67B87D1C-FAA5-9301-660C-445B772B633B}"/>
              </a:ext>
            </a:extLst>
          </p:cNvPr>
          <p:cNvSpPr txBox="1">
            <a:spLocks noGrp="1"/>
          </p:cNvSpPr>
          <p:nvPr>
            <p:ph type="body" idx="8" hasCustomPrompt="1"/>
          </p:nvPr>
        </p:nvSpPr>
        <p:spPr>
          <a:xfrm>
            <a:off x="6182455" y="3073257"/>
            <a:ext cx="253693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algn="ctr">
              <a:defRPr sz="2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</a:lstStyle>
          <a:p>
            <a:pPr lvl="0" indent="-228600" algn="ctr">
              <a:buSzPts val="4000"/>
              <a:buFont typeface="Impact"/>
              <a:buNone/>
            </a:pPr>
            <a:r>
              <a:rPr lang="en-US" dirty="0"/>
              <a:t>$X</a:t>
            </a:r>
            <a:endParaRPr dirty="0"/>
          </a:p>
        </p:txBody>
      </p:sp>
      <p:sp>
        <p:nvSpPr>
          <p:cNvPr id="14" name="Google Shape;199;p25">
            <a:extLst>
              <a:ext uri="{FF2B5EF4-FFF2-40B4-BE49-F238E27FC236}">
                <a16:creationId xmlns:a16="http://schemas.microsoft.com/office/drawing/2014/main" id="{8DA16105-6222-7B7A-A794-9CCC7BE09914}"/>
              </a:ext>
            </a:extLst>
          </p:cNvPr>
          <p:cNvSpPr txBox="1">
            <a:spLocks noGrp="1"/>
          </p:cNvSpPr>
          <p:nvPr>
            <p:ph type="body" idx="9" hasCustomPrompt="1"/>
          </p:nvPr>
        </p:nvSpPr>
        <p:spPr>
          <a:xfrm>
            <a:off x="9128150" y="3073257"/>
            <a:ext cx="2536937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algn="ctr">
              <a:defRPr sz="2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indent="-228600" algn="ctr">
              <a:buSzPts val="4000"/>
              <a:buFont typeface="Impact"/>
              <a:buNone/>
            </a:pPr>
            <a:r>
              <a:rPr lang="en-US" dirty="0"/>
              <a:t>#X</a:t>
            </a:r>
            <a:endParaRPr dirty="0"/>
          </a:p>
        </p:txBody>
      </p:sp>
      <p:sp>
        <p:nvSpPr>
          <p:cNvPr id="2" name="Google Shape;210;p27">
            <a:extLst>
              <a:ext uri="{FF2B5EF4-FFF2-40B4-BE49-F238E27FC236}">
                <a16:creationId xmlns:a16="http://schemas.microsoft.com/office/drawing/2014/main" id="{A11ACE4B-6B19-CEC0-A36C-B4A2F7B9F46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02653" y="365760"/>
            <a:ext cx="11359233" cy="6736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48748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5;p42">
            <a:extLst>
              <a:ext uri="{FF2B5EF4-FFF2-40B4-BE49-F238E27FC236}">
                <a16:creationId xmlns:a16="http://schemas.microsoft.com/office/drawing/2014/main" id="{52EE6AA9-DA0C-44F2-CA43-6DA894E7E0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837"/>
            <a:ext cx="12192000" cy="90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Google Shape;486;p42">
            <a:extLst>
              <a:ext uri="{FF2B5EF4-FFF2-40B4-BE49-F238E27FC236}">
                <a16:creationId xmlns:a16="http://schemas.microsoft.com/office/drawing/2014/main" id="{4B201C51-A450-68B8-A64F-B52008E1B527}"/>
              </a:ext>
            </a:extLst>
          </p:cNvPr>
          <p:cNvSpPr/>
          <p:nvPr userDrawn="1"/>
        </p:nvSpPr>
        <p:spPr>
          <a:xfrm>
            <a:off x="155425" y="1126800"/>
            <a:ext cx="11909100" cy="49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" name="Google Shape;487;p42">
            <a:extLst>
              <a:ext uri="{FF2B5EF4-FFF2-40B4-BE49-F238E27FC236}">
                <a16:creationId xmlns:a16="http://schemas.microsoft.com/office/drawing/2014/main" id="{39DE4402-F599-7C6B-CB9D-343E282A1222}"/>
              </a:ext>
            </a:extLst>
          </p:cNvPr>
          <p:cNvSpPr/>
          <p:nvPr userDrawn="1"/>
        </p:nvSpPr>
        <p:spPr>
          <a:xfrm>
            <a:off x="79472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6" name="Google Shape;488;p42">
            <a:extLst>
              <a:ext uri="{FF2B5EF4-FFF2-40B4-BE49-F238E27FC236}">
                <a16:creationId xmlns:a16="http://schemas.microsoft.com/office/drawing/2014/main" id="{EF9BAB60-AD9F-BAEC-9647-D09D3DE97FA1}"/>
              </a:ext>
            </a:extLst>
          </p:cNvPr>
          <p:cNvSpPr/>
          <p:nvPr userDrawn="1"/>
        </p:nvSpPr>
        <p:spPr>
          <a:xfrm>
            <a:off x="4395550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7" name="Google Shape;489;p42">
            <a:extLst>
              <a:ext uri="{FF2B5EF4-FFF2-40B4-BE49-F238E27FC236}">
                <a16:creationId xmlns:a16="http://schemas.microsoft.com/office/drawing/2014/main" id="{12F7A008-C087-81FB-0570-169D0456AACB}"/>
              </a:ext>
            </a:extLst>
          </p:cNvPr>
          <p:cNvSpPr/>
          <p:nvPr userDrawn="1"/>
        </p:nvSpPr>
        <p:spPr>
          <a:xfrm>
            <a:off x="799637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8" name="Google Shape;490;p42">
            <a:extLst>
              <a:ext uri="{FF2B5EF4-FFF2-40B4-BE49-F238E27FC236}">
                <a16:creationId xmlns:a16="http://schemas.microsoft.com/office/drawing/2014/main" id="{BEE7FC31-1C61-2CC2-7195-900A9C29D804}"/>
              </a:ext>
            </a:extLst>
          </p:cNvPr>
          <p:cNvSpPr/>
          <p:nvPr userDrawn="1"/>
        </p:nvSpPr>
        <p:spPr>
          <a:xfrm>
            <a:off x="874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9" name="Google Shape;491;p42">
            <a:extLst>
              <a:ext uri="{FF2B5EF4-FFF2-40B4-BE49-F238E27FC236}">
                <a16:creationId xmlns:a16="http://schemas.microsoft.com/office/drawing/2014/main" id="{9F104768-5E95-DFEA-0E27-0047101CDAB0}"/>
              </a:ext>
            </a:extLst>
          </p:cNvPr>
          <p:cNvSpPr/>
          <p:nvPr userDrawn="1"/>
        </p:nvSpPr>
        <p:spPr>
          <a:xfrm>
            <a:off x="4473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0" name="Google Shape;492;p42">
            <a:extLst>
              <a:ext uri="{FF2B5EF4-FFF2-40B4-BE49-F238E27FC236}">
                <a16:creationId xmlns:a16="http://schemas.microsoft.com/office/drawing/2014/main" id="{F70A1B8E-9423-8498-7424-A0558AD0FD69}"/>
              </a:ext>
            </a:extLst>
          </p:cNvPr>
          <p:cNvSpPr/>
          <p:nvPr userDrawn="1"/>
        </p:nvSpPr>
        <p:spPr>
          <a:xfrm>
            <a:off x="8072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A74E29-499E-55CB-0CD2-4D81DC5F5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216" y="-114263"/>
            <a:ext cx="6578353" cy="255327"/>
          </a:xfrm>
          <a:prstGeom prst="rect">
            <a:avLst/>
          </a:prstGeom>
        </p:spPr>
        <p:txBody>
          <a:bodyPr/>
          <a:lstStyle>
            <a:lvl1pPr marL="50800" indent="0" algn="ctr">
              <a:buNone/>
              <a:defRPr lang="en-US" sz="3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29D3077-64A4-ED13-F761-E7D9E75804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79216" y="369402"/>
            <a:ext cx="6578353" cy="318625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 algn="ctr">
              <a:buNone/>
              <a:defRPr lang="en-US" sz="1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CDCE5C-BF84-BB65-F7FA-09E8F0EA5B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2219419" y="1195062"/>
            <a:ext cx="3017312" cy="358775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 algn="ctr">
              <a:buNone/>
              <a:defRPr sz="1600" b="1">
                <a:solidFill>
                  <a:srgbClr val="F36E2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POINT: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BC7941-219E-0836-D8E9-3739745A17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2796" y="1195062"/>
            <a:ext cx="4482730" cy="366513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THIS IS SOME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32C1A10-6B5C-BD6D-1913-570B87C5D2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7238" y="2256530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142B5DF-FF94-31E6-318A-A3600F1B0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7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F4638801-97E7-9303-D122-76FDCF5123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70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2" name="Google Shape;260;p32">
            <a:extLst>
              <a:ext uri="{FF2B5EF4-FFF2-40B4-BE49-F238E27FC236}">
                <a16:creationId xmlns:a16="http://schemas.microsoft.com/office/drawing/2014/main" id="{4D61FFA3-7445-CB60-3612-8418105F8E9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71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Card">
  <p:cSld name="End Car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>
            <a:spLocks noGrp="1"/>
          </p:cNvSpPr>
          <p:nvPr>
            <p:ph type="pic" idx="2"/>
          </p:nvPr>
        </p:nvSpPr>
        <p:spPr>
          <a:xfrm>
            <a:off x="8519932" y="5068"/>
            <a:ext cx="3657600" cy="6674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6" name="Google Shape;216;p28"/>
          <p:cNvSpPr>
            <a:spLocks noGrp="1"/>
          </p:cNvSpPr>
          <p:nvPr>
            <p:ph type="pic" idx="3"/>
          </p:nvPr>
        </p:nvSpPr>
        <p:spPr>
          <a:xfrm>
            <a:off x="800100" y="1463040"/>
            <a:ext cx="1747838" cy="1766888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28"/>
          <p:cNvSpPr txBox="1">
            <a:spLocks noGrp="1"/>
          </p:cNvSpPr>
          <p:nvPr>
            <p:ph type="body" idx="1"/>
          </p:nvPr>
        </p:nvSpPr>
        <p:spPr>
          <a:xfrm>
            <a:off x="2981394" y="2070363"/>
            <a:ext cx="3574410" cy="34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 i="0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4"/>
          </p:nvPr>
        </p:nvSpPr>
        <p:spPr>
          <a:xfrm>
            <a:off x="2981394" y="2508315"/>
            <a:ext cx="3574410" cy="133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5" hasCustomPrompt="1"/>
          </p:nvPr>
        </p:nvSpPr>
        <p:spPr>
          <a:xfrm>
            <a:off x="790413" y="365759"/>
            <a:ext cx="7079680" cy="7127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6"/>
          </p:nvPr>
        </p:nvSpPr>
        <p:spPr>
          <a:xfrm>
            <a:off x="2970047" y="1463040"/>
            <a:ext cx="3568976" cy="51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cap="none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6127116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79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ctrTitle"/>
          </p:nvPr>
        </p:nvSpPr>
        <p:spPr>
          <a:xfrm>
            <a:off x="415610" y="992767"/>
            <a:ext cx="113613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1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66" name="Google Shape;266;p33"/>
          <p:cNvSpPr txBox="1">
            <a:spLocks noGrp="1"/>
          </p:cNvSpPr>
          <p:nvPr>
            <p:ph type="sldNum" idx="12"/>
          </p:nvPr>
        </p:nvSpPr>
        <p:spPr>
          <a:xfrm>
            <a:off x="11460300" y="6235378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76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1999" cy="6857999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D942A13-2ACC-4C58-8BAB-2C42FF9BFF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6453"/>
      </p:ext>
    </p:extLst>
  </p:cSld>
  <p:clrMapOvr>
    <a:masterClrMapping/>
  </p:clrMapOvr>
  <p:hf sldNum="0" hdr="0" ft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94E8D98-0E84-4524-A522-71C76E0B4D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51141"/>
      </p:ext>
    </p:extLst>
  </p:cSld>
  <p:clrMapOvr>
    <a:masterClrMapping/>
  </p:clrMapOvr>
  <p:hf sldNum="0"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93CD25-9581-4E3A-9A19-6AD93562C7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68658"/>
      </p:ext>
    </p:extLst>
  </p:cSld>
  <p:clrMapOvr>
    <a:masterClrMapping/>
  </p:clrMapOvr>
  <p:hf sldNum="0" hdr="0" ft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F6E8CF-A122-4021-92DC-DAE0003A5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60AC51D-8BA0-42B4-AC44-A4C0EE9424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6485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userDrawn="1">
  <p:cSld name="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70" b="-29069"/>
          <a:stretch/>
        </p:blipFill>
        <p:spPr>
          <a:xfrm>
            <a:off x="-1" y="584700"/>
            <a:ext cx="3646100" cy="243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0" r="1980" b="22296"/>
          <a:stretch/>
        </p:blipFill>
        <p:spPr>
          <a:xfrm>
            <a:off x="0" y="2411600"/>
            <a:ext cx="3646100" cy="171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45" b="17498"/>
          <a:stretch/>
        </p:blipFill>
        <p:spPr>
          <a:xfrm>
            <a:off x="0" y="584700"/>
            <a:ext cx="3643425" cy="171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80" b="-37180"/>
          <a:stretch/>
        </p:blipFill>
        <p:spPr>
          <a:xfrm>
            <a:off x="0" y="2411600"/>
            <a:ext cx="3646100" cy="273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50" b="-29649"/>
          <a:stretch/>
        </p:blipFill>
        <p:spPr>
          <a:xfrm>
            <a:off x="-13" y="4238500"/>
            <a:ext cx="3643443" cy="2430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DCA86F3-C591-ECAF-745B-F44DC46451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D3578B3-540A-C32B-0048-16A27EFDB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</p:spTree>
    <p:extLst>
      <p:ext uri="{BB962C8B-B14F-4D97-AF65-F5344CB8AC3E}">
        <p14:creationId xmlns:p14="http://schemas.microsoft.com/office/powerpoint/2010/main" val="17692657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FB823-1930-4879-BDC8-010C1C264F5C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51CE72-13E9-4340-8069-3454726E4A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26572"/>
      </p:ext>
    </p:extLst>
  </p:cSld>
  <p:clrMapOvr>
    <a:masterClrMapping/>
  </p:clrMapOvr>
  <p:hf sldNum="0" hdr="0" ft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FB823-1930-4879-BDC8-010C1C264F5C}"/>
              </a:ext>
            </a:extLst>
          </p:cNvPr>
          <p:cNvSpPr/>
          <p:nvPr userDrawn="1"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51CE72-13E9-4340-8069-3454726E4A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77969"/>
      </p:ext>
    </p:extLst>
  </p:cSld>
  <p:clrMapOvr>
    <a:masterClrMapping/>
  </p:clrMapOvr>
  <p:hf sldNum="0" hdr="0" ft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2251" cy="68525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FB823-1930-4879-BDC8-010C1C264F5C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0085276-7CE3-44D1-B7DC-8DE6E201A4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980"/>
      </p:ext>
    </p:extLst>
  </p:cSld>
  <p:clrMapOvr>
    <a:masterClrMapping/>
  </p:clrMapOvr>
  <p:hf sldNum="0" hdr="0" ft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1997" cy="6857998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5B6D12A-A63E-495B-9DD3-D5B6D75333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96248"/>
      </p:ext>
    </p:extLst>
  </p:cSld>
  <p:clrMapOvr>
    <a:masterClrMapping/>
  </p:clrMapOvr>
  <p:hf sldNum="0"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215CD03-AAA3-4C6D-B4A6-04163C10B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98627"/>
      </p:ext>
    </p:extLst>
  </p:cSld>
  <p:clrMapOvr>
    <a:masterClrMapping/>
  </p:clrMapOvr>
  <p:hf sldNum="0"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E45143-78DC-437B-BA0E-6185276C9175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997D76A-F900-428F-8803-09CA2B8FFD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5949"/>
      </p:ext>
    </p:extLst>
  </p:cSld>
  <p:clrMapOvr>
    <a:masterClrMapping/>
  </p:clrMapOvr>
  <p:hf sldNum="0"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1541071-DF49-43A8-8C03-DBEE97CD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8057" y="6336686"/>
            <a:ext cx="2468301" cy="365125"/>
          </a:xfrm>
        </p:spPr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A8C7548A-6C8E-4B10-AD86-49338AD0DB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3F2E80-E5C2-444E-ACD6-DB0BA53EC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11113772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FAD3FE14-D829-4024-9F55-5312842391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849162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6CC0A-FD8E-4F48-AF66-6FA58C698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11375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09123-5922-4D24-BFE7-7149BCD17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51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2180-4B93-4F45-9238-CB9A330A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69CF5A9D-911D-4B19-AEB3-9AAAB5A8E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8838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2180-4B93-4F45-9238-CB9A330A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714D-2805-2D28-0DAE-C103225AD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90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0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571C9CC-B3B1-4922-8887-4F61E8E718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206996E-D75B-4503-9D52-8B4FE9959B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11113772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07E40527-FBAA-4DDF-B597-83F2DF6248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44063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-Icon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571C9CC-B3B1-4922-8887-4F61E8E718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206996E-D75B-4503-9D52-8B4FE9959B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11113772" cy="28396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07E40527-FBAA-4DDF-B597-83F2DF6248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1603BA-CB59-4348-A7B4-CA653B8EEC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682" y="5134736"/>
            <a:ext cx="804496" cy="812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B8CD31-6865-45FD-8A4C-41E9D7FCAD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47" y="5163548"/>
            <a:ext cx="498788" cy="804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2153FC-5D5A-4257-89EC-F7B36FAC87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57" y="5209966"/>
            <a:ext cx="699912" cy="756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BAAA60-28AE-4ADC-B3F7-68C78668A1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648" y="5160349"/>
            <a:ext cx="804496" cy="80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CEB61-3700-4EBD-BDB7-65B9FE86AB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991" y="5144259"/>
            <a:ext cx="780361" cy="8205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ACE0034-AD24-4C3F-B7C9-CCFA8C5C7A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87165" y="5177917"/>
            <a:ext cx="915232" cy="786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6E915C-32C2-4D8C-80CD-7CAEB1C16C2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208" y="5160349"/>
            <a:ext cx="804496" cy="80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2180-4B93-4F45-9238-CB9A330A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F44EB8-2DA2-4B9D-9B25-0E8D3C37619C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EF3E840-1542-4F12-B996-0AACBAD3A4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03199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73399B-6AA9-47C9-900B-BF61246A6B1A}"/>
              </a:ext>
            </a:extLst>
          </p:cNvPr>
          <p:cNvSpPr/>
          <p:nvPr userDrawn="1"/>
        </p:nvSpPr>
        <p:spPr>
          <a:xfrm>
            <a:off x="4987505" y="6471892"/>
            <a:ext cx="2216989" cy="22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F922C-D813-4274-96F8-C774FE30A7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2145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07A7F-F245-4676-8AAF-6502F05B202E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818" y="1821412"/>
            <a:ext cx="4245036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26516A1-39F3-4307-8258-6CF67D5170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8758" y="2292784"/>
            <a:ext cx="4245036" cy="1527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733"/>
              </a:lnSpc>
              <a:buFontTx/>
              <a:buNone/>
              <a:defRPr sz="1200">
                <a:solidFill>
                  <a:schemeClr val="tx1"/>
                </a:solidFill>
              </a:defRPr>
            </a:lvl1pPr>
            <a:lvl2pPr marL="225425" indent="0">
              <a:buFontTx/>
              <a:buNone/>
              <a:defRPr/>
            </a:lvl2pPr>
            <a:lvl3pPr marL="461962" indent="0">
              <a:buFontTx/>
              <a:buNone/>
              <a:defRPr/>
            </a:lvl3pPr>
            <a:lvl4pPr marL="688975" indent="0">
              <a:buFontTx/>
              <a:buNone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Description and summary goes here. Lorem ipsum dolor sit amet, consectetur adipiscing elit. Fusce cursus arcu ac ligula semper, non facilisis erat vulputate. 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E041BCC-89B3-4C0C-95F6-8810DFBA10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8758" y="1552752"/>
            <a:ext cx="3709988" cy="28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  <a:lvl2pPr marL="225425" indent="0">
              <a:buFontTx/>
              <a:buNone/>
              <a:defRPr/>
            </a:lvl2pPr>
            <a:lvl3pPr marL="461962" indent="0">
              <a:buFontTx/>
              <a:buNone/>
              <a:defRPr/>
            </a:lvl3pPr>
            <a:lvl4pPr marL="688975" indent="0">
              <a:buFontTx/>
              <a:buNone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Location</a:t>
            </a:r>
          </a:p>
        </p:txBody>
      </p:sp>
    </p:spTree>
    <p:extLst>
      <p:ext uri="{BB962C8B-B14F-4D97-AF65-F5344CB8AC3E}">
        <p14:creationId xmlns:p14="http://schemas.microsoft.com/office/powerpoint/2010/main" val="455254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1BAE39-420D-4E7D-BF71-5CD41123D1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2558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07A7F-F245-4676-8AAF-6502F05B202E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8" y="3350534"/>
            <a:ext cx="10706521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A7340-3224-467F-82FB-AB11E8D719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50" y="3929422"/>
            <a:ext cx="5353050" cy="2445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8C461B-8028-43DF-A96B-41DC3DA8C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3929422"/>
            <a:ext cx="5353050" cy="2445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004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86336E-C521-46A5-913B-BD15F571462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73399B-6AA9-47C9-900B-BF61246A6B1A}"/>
              </a:ext>
            </a:extLst>
          </p:cNvPr>
          <p:cNvSpPr/>
          <p:nvPr userDrawn="1"/>
        </p:nvSpPr>
        <p:spPr>
          <a:xfrm>
            <a:off x="4987505" y="6471892"/>
            <a:ext cx="2216989" cy="229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A7340-3224-467F-82FB-AB11E8D719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8C461B-8028-43DF-A96B-41DC3DA8C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1EB40399-4E47-49CF-B298-B73530ACC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9005E9-8EAD-4043-BBC3-4315DFF7D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418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9F6D5F25-AB33-42FE-80BC-7AB2FAB233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21D427C-A6B7-4E79-8353-9DD4E1CFDF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FA73910-0192-4C39-AA1D-88B6B6B502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79B4D19-524F-4584-A13A-38B5C0E053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665043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F232FC4-5CA6-4B3F-A3B6-797C8848D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2558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07A7F-F245-4676-8AAF-6502F05B202E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4203" y="3812823"/>
            <a:ext cx="4245036" cy="455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1"/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26516A1-39F3-4307-8258-6CF67D5170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5385" y="4387712"/>
            <a:ext cx="7142672" cy="1527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1733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225425" indent="0">
              <a:buFontTx/>
              <a:buNone/>
              <a:defRPr/>
            </a:lvl2pPr>
            <a:lvl3pPr marL="461962" indent="0">
              <a:buFontTx/>
              <a:buNone/>
              <a:defRPr/>
            </a:lvl3pPr>
            <a:lvl4pPr marL="688975" indent="0">
              <a:buFontTx/>
              <a:buNone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dirty="0"/>
              <a:t>Body text and summary goes here. Lorem ipsum dolor sit amet, consectetur adipiscing elit. Fusce cursus arcu ac ligula semper, non facilisis erat vulputate. </a:t>
            </a:r>
          </a:p>
        </p:txBody>
      </p:sp>
    </p:spTree>
    <p:extLst>
      <p:ext uri="{BB962C8B-B14F-4D97-AF65-F5344CB8AC3E}">
        <p14:creationId xmlns:p14="http://schemas.microsoft.com/office/powerpoint/2010/main" val="4150756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31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02304-8014-6E83-F095-08C001E08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4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E5E0-248C-45A3-88CB-08AA6253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98685-373E-4BB4-B8E3-E596A6E16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2A78A-8CEA-404D-98A7-F659DEB99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ACDA-E694-8EDA-C1FF-1BE84459D3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779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4F39-139B-47AF-B914-4831D259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0AB1D-36BC-4F69-AAC6-A4D350EC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 algn="l" rtl="0" eaLnBrk="1" latinLnBrk="0" hangingPunct="1">
              <a:lnSpc>
                <a:spcPct val="90000"/>
              </a:lnSpc>
              <a:defRPr lang="en-US" sz="2400" b="0" i="0" kern="1200" dirty="0" smtClean="0">
                <a:solidFill>
                  <a:srgbClr val="002060"/>
                </a:solidFill>
                <a:latin typeface="Arial Narrow" panose="020B0604020202020204" pitchFamily="34" charset="0"/>
                <a:ea typeface="+mn-ea"/>
                <a:cs typeface="+mn-cs"/>
              </a:defRPr>
            </a:lvl1pPr>
            <a:lvl2pPr algn="l" rtl="0" eaLnBrk="1" latinLnBrk="0" hangingPunct="1">
              <a:lnSpc>
                <a:spcPct val="90000"/>
              </a:lnSpc>
              <a:defRPr lang="en-US" sz="2000" b="0" i="0" kern="1200" dirty="0" smtClean="0">
                <a:solidFill>
                  <a:srgbClr val="002060"/>
                </a:solidFill>
                <a:latin typeface="Arial Narrow" panose="020B0604020202020204" pitchFamily="34" charset="0"/>
                <a:ea typeface="+mn-ea"/>
                <a:cs typeface="+mn-cs"/>
              </a:defRPr>
            </a:lvl2pPr>
            <a:lvl3pPr marL="800100" indent="-342900" algn="l" rtl="0" eaLnBrk="1" latinLnBrk="0" hangingPunct="1">
              <a:lnSpc>
                <a:spcPct val="90000"/>
              </a:lnSpc>
              <a:buFontTx/>
              <a:buBlip>
                <a:blip r:embed="rId2"/>
              </a:buBlip>
              <a:defRPr lang="en-US" sz="2000" b="0" i="0" kern="1200" dirty="0" smtClean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3pPr>
            <a:lvl4pPr algn="l" rtl="0" eaLnBrk="1" latinLnBrk="0" hangingPunct="1">
              <a:lnSpc>
                <a:spcPct val="90000"/>
              </a:lnSpc>
              <a:defRPr lang="en-US" sz="2000" b="0" i="0" kern="1200" dirty="0" smtClean="0">
                <a:solidFill>
                  <a:srgbClr val="002060"/>
                </a:solidFill>
                <a:latin typeface="Arial Narrow" panose="020B0604020202020204" pitchFamily="34" charset="0"/>
                <a:ea typeface="+mn-ea"/>
                <a:cs typeface="+mn-cs"/>
              </a:defRPr>
            </a:lvl4pPr>
            <a:lvl5pPr algn="l" rtl="0" eaLnBrk="1" latinLnBrk="0" hangingPunct="1">
              <a:lnSpc>
                <a:spcPct val="90000"/>
              </a:lnSpc>
              <a:defRPr lang="en-US" sz="1800" b="0" i="0" kern="1200" dirty="0" smtClean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5pPr>
            <a:lvl7pPr marL="1657350" indent="-285750">
              <a:buFont typeface="Apotek ExtraCond Light" panose="02000500020000020004" pitchFamily="2" charset="0"/>
              <a:buChar char="—"/>
              <a:defRPr>
                <a:solidFill>
                  <a:schemeClr val="accent6"/>
                </a:solidFill>
              </a:defRPr>
            </a:lvl7pPr>
          </a:lstStyle>
          <a:p>
            <a:pPr marL="228600" lvl="0" indent="-228600" algn="l" defTabSz="1219170" rtl="0" eaLnBrk="1" latinLnBrk="0" hangingPunct="1">
              <a:lnSpc>
                <a:spcPct val="90000"/>
              </a:lnSpc>
              <a:spcBef>
                <a:spcPct val="20000"/>
              </a:spcBef>
            </a:pPr>
            <a:r>
              <a:rPr lang="en-US"/>
              <a:t>Click to edit Master text styles</a:t>
            </a:r>
          </a:p>
          <a:p>
            <a:pPr marL="228600" lvl="1" indent="-228600" algn="l" defTabSz="1219170" rtl="0" eaLnBrk="1" latinLnBrk="0" hangingPunct="1">
              <a:lnSpc>
                <a:spcPct val="90000"/>
              </a:lnSpc>
              <a:spcBef>
                <a:spcPct val="20000"/>
              </a:spcBef>
            </a:pPr>
            <a:r>
              <a:rPr lang="en-US"/>
              <a:t>Second level</a:t>
            </a:r>
          </a:p>
          <a:p>
            <a:pPr marL="228600" lvl="2" indent="-228600" algn="l" defTabSz="1219170" rtl="0" eaLnBrk="1" latinLnBrk="0" hangingPunct="1">
              <a:lnSpc>
                <a:spcPct val="90000"/>
              </a:lnSpc>
              <a:spcBef>
                <a:spcPct val="20000"/>
              </a:spcBef>
            </a:pPr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72841-3705-C99C-109C-0038143796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6611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B687C-6AC4-4461-B42C-7E640C04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23627-FD91-496C-8C1B-97ECDF96B3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fld id="{09372CC2-5711-46E5-AD86-8687FC030448}" type="slidenum">
              <a:rPr lang="en-US" smtClean="0"/>
              <a:pPr/>
              <a:t>‹#›</a:t>
            </a:fld>
            <a:r>
              <a:rPr lang="en-US" dirty="0"/>
              <a:t> | ©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6483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D462FDC-5BFF-66C4-D5DF-D5E348B0BD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385FC10-EB7C-99BE-853D-71C02ECA7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08767-9E37-C7DD-0C65-4685740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267"/>
            <a:ext cx="3628744" cy="1711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63898-0F69-5FEA-D9C1-E6A4BA0807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50" y="2448184"/>
            <a:ext cx="3666850" cy="1721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9DCCE-3B0A-76AB-F5EF-F2B7067FFF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4735"/>
            <a:ext cx="3628745" cy="1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1" y="6674778"/>
            <a:ext cx="12192002" cy="183222"/>
            <a:chOff x="-1" y="6674778"/>
            <a:chExt cx="12192002" cy="183222"/>
          </a:xfrm>
        </p:grpSpPr>
        <p:sp>
          <p:nvSpPr>
            <p:cNvPr id="11" name="Google Shape;11;p1"/>
            <p:cNvSpPr/>
            <p:nvPr/>
          </p:nvSpPr>
          <p:spPr>
            <a:xfrm rot="-5400000">
              <a:off x="5662774" y="1012003"/>
              <a:ext cx="183222" cy="1150877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-5400000">
              <a:off x="6004389" y="670388"/>
              <a:ext cx="183222" cy="1219200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AACDBF6-AC15-AE9F-461C-D49347EEF1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C60E1-93CB-253B-CB0F-C0F260F9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3B3D67-D343-4445-B21B-64C92D773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80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3" r:id="rId25"/>
    <p:sldLayoutId id="2147483714" r:id="rId26"/>
    <p:sldLayoutId id="2147483715" r:id="rId2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rgbClr val="005581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85750" marR="0" lvl="0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1pPr>
      <a:lvl2pPr marL="285750" marR="0" lvl="1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Arial"/>
          <a:ea typeface="Arial"/>
          <a:cs typeface="Arial"/>
          <a:sym typeface="Arial"/>
        </a:defRPr>
      </a:lvl2pPr>
      <a:lvl3pPr marL="914400" marR="0" lvl="2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3pPr>
      <a:lvl4pPr marL="1188720" marR="0" lvl="3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4pPr>
      <a:lvl5pPr marL="1463040" marR="0" lvl="4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5pPr>
      <a:lvl6pPr marL="640080" marR="0" lvl="5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1" y="6674778"/>
            <a:ext cx="12192002" cy="183222"/>
            <a:chOff x="-1" y="6674778"/>
            <a:chExt cx="12192002" cy="183222"/>
          </a:xfrm>
        </p:grpSpPr>
        <p:sp>
          <p:nvSpPr>
            <p:cNvPr id="11" name="Google Shape;11;p1"/>
            <p:cNvSpPr/>
            <p:nvPr/>
          </p:nvSpPr>
          <p:spPr>
            <a:xfrm rot="-5400000">
              <a:off x="5662774" y="1012003"/>
              <a:ext cx="183222" cy="1150877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-5400000">
              <a:off x="6004389" y="670388"/>
              <a:ext cx="183222" cy="1219200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AACDBF6-AC15-AE9F-461C-D49347EEF1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C60E1-93CB-253B-CB0F-C0F260F9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3B3D67-D343-4445-B21B-64C92D773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69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rgbClr val="005581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85750" marR="0" lvl="0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1pPr>
      <a:lvl2pPr marL="285750" marR="0" lvl="1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Arial"/>
          <a:ea typeface="Arial"/>
          <a:cs typeface="Arial"/>
          <a:sym typeface="Arial"/>
        </a:defRPr>
      </a:lvl2pPr>
      <a:lvl3pPr marL="914400" marR="0" lvl="2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3pPr>
      <a:lvl4pPr marL="1188720" marR="0" lvl="3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4pPr>
      <a:lvl5pPr marL="1463040" marR="0" lvl="4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5pPr>
      <a:lvl6pPr marL="640080" marR="0" lvl="5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95302-8527-4E5A-BBB5-D87E0062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7" y="581024"/>
            <a:ext cx="8382423" cy="6043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FB30A-F4C9-4315-9B33-8DEA09AB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526" y="1495425"/>
            <a:ext cx="11106573" cy="4271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4B34-9F01-4771-9225-4ECB880C4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754" y="63366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TRCcompanies.com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94F8D-B2B7-47DD-A127-DCB201F6F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57" y="6336686"/>
            <a:ext cx="2468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25AE3-F925-42E7-8385-69F34C4984BC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C9A833-F6AF-4EDC-8682-A2DF1E0DB6C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7287"/>
            <a:ext cx="1545498" cy="4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3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365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7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54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54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̵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72">
          <p15:clr>
            <a:srgbClr val="F26B43"/>
          </p15:clr>
        </p15:guide>
        <p15:guide id="3" pos="7608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3840">
          <p15:clr>
            <a:srgbClr val="F26B43"/>
          </p15:clr>
        </p15:guide>
        <p15:guide id="6" pos="216">
          <p15:clr>
            <a:srgbClr val="F26B43"/>
          </p15:clr>
        </p15:guide>
        <p15:guide id="7" orient="horz" pos="624">
          <p15:clr>
            <a:srgbClr val="F26B43"/>
          </p15:clr>
        </p15:guide>
        <p15:guide id="8" pos="7464">
          <p15:clr>
            <a:srgbClr val="F26B43"/>
          </p15:clr>
        </p15:guide>
        <p15:guide id="9" pos="7416">
          <p15:clr>
            <a:srgbClr val="F26B43"/>
          </p15:clr>
        </p15:guide>
        <p15:guide id="10" pos="60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 txBox="1">
            <a:spLocks noGrp="1"/>
          </p:cNvSpPr>
          <p:nvPr>
            <p:ph type="body" idx="1"/>
          </p:nvPr>
        </p:nvSpPr>
        <p:spPr>
          <a:xfrm>
            <a:off x="3122972" y="4600187"/>
            <a:ext cx="2813050" cy="3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15 &amp; 29 May 2024</a:t>
            </a:r>
            <a:endParaRPr dirty="0"/>
          </a:p>
        </p:txBody>
      </p:sp>
      <p:sp>
        <p:nvSpPr>
          <p:cNvPr id="403" name="Google Shape;403;p37"/>
          <p:cNvSpPr txBox="1">
            <a:spLocks noGrp="1"/>
          </p:cNvSpPr>
          <p:nvPr>
            <p:ph type="body" idx="2"/>
          </p:nvPr>
        </p:nvSpPr>
        <p:spPr>
          <a:xfrm>
            <a:off x="3122972" y="3978129"/>
            <a:ext cx="8839729" cy="62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Black"/>
              <a:buNone/>
            </a:pPr>
            <a:r>
              <a:rPr lang="en-US" b="1" dirty="0">
                <a:solidFill>
                  <a:schemeClr val="tx1"/>
                </a:solidFill>
              </a:rPr>
              <a:t>Plantwide Safety Meeting – Hearing Conservation and Storm Water Pollution Prevention Plan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Hearing protection LP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608" y="939078"/>
            <a:ext cx="10463213" cy="4518025"/>
          </a:xfrm>
        </p:spPr>
        <p:txBody>
          <a:bodyPr>
            <a:normAutofit/>
          </a:bodyPr>
          <a:lstStyle/>
          <a:p>
            <a:r>
              <a:rPr lang="en-US" sz="2400" dirty="0"/>
              <a:t>Hearing protection such as ear plugs or earmuffs must be worn when in production areas.</a:t>
            </a:r>
          </a:p>
          <a:p>
            <a:r>
              <a:rPr lang="en-US" sz="2400" dirty="0"/>
              <a:t>Ear buds are not allowed in production areas</a:t>
            </a:r>
          </a:p>
          <a:p>
            <a:r>
              <a:rPr lang="en-US" sz="2400" dirty="0"/>
              <a:t>Make sure hearing protection fits properly</a:t>
            </a:r>
          </a:p>
          <a:p>
            <a:r>
              <a:rPr lang="en-US" sz="2400" dirty="0"/>
              <a:t>See your supervisor or manager if you need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F9C8C-50B9-2D21-EF93-B99A3B4171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406" y="4622599"/>
            <a:ext cx="1663360" cy="1916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9F711-285D-978F-E1D5-1AA0C4858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23" b="20940"/>
          <a:stretch/>
        </p:blipFill>
        <p:spPr>
          <a:xfrm>
            <a:off x="4145490" y="4932727"/>
            <a:ext cx="2566808" cy="1224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3280D8-A2B3-1337-8F7B-6115A248BA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988" y="4626480"/>
            <a:ext cx="1779553" cy="1779553"/>
          </a:xfrm>
          <a:prstGeom prst="rect">
            <a:avLst/>
          </a:prstGeom>
        </p:spPr>
      </p:pic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AB0FC570-99BB-29BA-C648-BA61378DB205}"/>
              </a:ext>
            </a:extLst>
          </p:cNvPr>
          <p:cNvSpPr/>
          <p:nvPr/>
        </p:nvSpPr>
        <p:spPr>
          <a:xfrm>
            <a:off x="1954892" y="5057075"/>
            <a:ext cx="1316388" cy="1481837"/>
          </a:xfrm>
          <a:prstGeom prst="noSmoking">
            <a:avLst>
              <a:gd name="adj" fmla="val 31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B4137D0D-D668-996C-AAD9-5621C05A8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2180" y="4083732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7AD991-CA19-36B3-1B7E-978C0B4F5C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61" y="3698524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4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about Hearing Conservation?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7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F2D7BD4-6FC4-3C11-7779-4FE883C5155F}"/>
              </a:ext>
            </a:extLst>
          </p:cNvPr>
          <p:cNvSpPr txBox="1">
            <a:spLocks/>
          </p:cNvSpPr>
          <p:nvPr/>
        </p:nvSpPr>
        <p:spPr>
          <a:xfrm>
            <a:off x="1045028" y="2264908"/>
            <a:ext cx="10695214" cy="1376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400" b="0" i="0" kern="1200" dirty="0">
                <a:solidFill>
                  <a:srgbClr val="002060"/>
                </a:solidFill>
                <a:latin typeface="Arial Narrow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+mn-cs"/>
              </a:rPr>
              <a:t>Stormwater Pollution Prevention Plan Training for</a:t>
            </a:r>
          </a:p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+mn-cs"/>
              </a:rPr>
              <a:t>LP Green Bay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E3A72-C45E-C063-5CD9-553FD53DAD20}"/>
              </a:ext>
            </a:extLst>
          </p:cNvPr>
          <p:cNvSpPr txBox="1"/>
          <p:nvPr/>
        </p:nvSpPr>
        <p:spPr>
          <a:xfrm>
            <a:off x="-519792" y="4679496"/>
            <a:ext cx="7331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Prepared by TRC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1429 Rock Quarry Road, Suite 100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Raleigh, NC 27610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03FF93-81F3-ED47-B85D-EE03F594D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572" y="5103835"/>
            <a:ext cx="10668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7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Rectangle 1092">
            <a:extLst>
              <a:ext uri="{FF2B5EF4-FFF2-40B4-BE49-F238E27FC236}">
                <a16:creationId xmlns:a16="http://schemas.microsoft.com/office/drawing/2014/main" id="{FD1F6D5A-5AAD-43D6-97D4-DF14973EF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912" y="0"/>
            <a:ext cx="573108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11BD8-67CC-9E1E-EB64-BBCF29E3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85216"/>
            <a:ext cx="5972175" cy="10054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What is Stormwater?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40EC-18DF-7940-ACAA-873EFAB13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7306" y="1613916"/>
            <a:ext cx="5570843" cy="245641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Water from rain or snowmelt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Does not immediately infiltrate into the ground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Flows over or through natural or man-made storage or conveyance systems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Results in increased surface runoff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Picks up industrial pollutants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Discharges into nearby waterbodies or storm water sewer systems</a:t>
            </a:r>
            <a:endParaRPr lang="en-US" kern="12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What is Stormwater? - Tinkers Creek Watershed Partners">
            <a:extLst>
              <a:ext uri="{FF2B5EF4-FFF2-40B4-BE49-F238E27FC236}">
                <a16:creationId xmlns:a16="http://schemas.microsoft.com/office/drawing/2014/main" id="{6DD2F5AB-DF2C-40FD-8225-3C5D631A7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3" r="25913"/>
          <a:stretch/>
        </p:blipFill>
        <p:spPr bwMode="auto">
          <a:xfrm>
            <a:off x="606319" y="912090"/>
            <a:ext cx="5288376" cy="495222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30273C-00D1-4169-B5F1-66F345127F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292" y="229082"/>
            <a:ext cx="1545498" cy="4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9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8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8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11BD8-67CC-9E1E-EB64-BBCF29E3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Stormwater Regulatory Background</a:t>
            </a:r>
          </a:p>
        </p:txBody>
      </p:sp>
      <p:pic>
        <p:nvPicPr>
          <p:cNvPr id="3074" name="Picture 2" descr="Clean Water Act (CWA) Regulation and Enforcement">
            <a:extLst>
              <a:ext uri="{FF2B5EF4-FFF2-40B4-BE49-F238E27FC236}">
                <a16:creationId xmlns:a16="http://schemas.microsoft.com/office/drawing/2014/main" id="{04C1E948-49FF-476D-B7E3-4F11D8395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" y="1783103"/>
            <a:ext cx="3425957" cy="32913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40EC-18DF-7940-ACAA-873EFAB13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515" y="2022601"/>
            <a:ext cx="7161017" cy="415436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Clean Water Act (CWA) 1972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Gave EPA authority to implement pollution control programs, such as the National Pollutant Discharge Elimination System or NPDES program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EPA delegated authority to the individual states which issue discharge permits that require facilities to develop a Stormwater Pollution Prevention Plan (SWPPP)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BE7E0-0F82-F902-821D-E0ACAB7AA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71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A462-EFEB-5DDF-6B71-03A517A1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47" y="492634"/>
            <a:ext cx="11513911" cy="995931"/>
          </a:xfrm>
        </p:spPr>
        <p:txBody>
          <a:bodyPr>
            <a:normAutofit/>
          </a:bodyPr>
          <a:lstStyle/>
          <a:p>
            <a:r>
              <a:rPr lang="en-US" sz="4400" dirty="0"/>
              <a:t>Stormwater Permit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AD01C-F3FB-A356-9BC4-5946DC112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1488565"/>
            <a:ext cx="9729561" cy="445503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PERMIT EFFECTIVE MARCH 2023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C71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Facilities covered by a stormwater general permit are required to: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Implement a Stormwater Pollution Prevention Plan (SWPPP)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Implement effluent limits to minimize the discharge of pollutants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Conduct regular inspections of the Facility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Perform stormwater monitoring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 to the state regulatory agency, if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92F67-0F99-FEC9-1067-734D3D5E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B235C-EC8B-442B-8E6D-8C172C220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08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105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Stormwater Pollution Prevention Plan | Sustainability Division">
            <a:extLst>
              <a:ext uri="{FF2B5EF4-FFF2-40B4-BE49-F238E27FC236}">
                <a16:creationId xmlns:a16="http://schemas.microsoft.com/office/drawing/2014/main" id="{83FCEC2A-0305-43E2-9A3E-6A943475A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26" b="-1"/>
          <a:stretch/>
        </p:blipFill>
        <p:spPr bwMode="auto">
          <a:xfrm>
            <a:off x="6350035" y="2673561"/>
            <a:ext cx="5682654" cy="35557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57" name="Freeform: Shape 105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11BD8-67CC-9E1E-EB64-BBCF29E3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65125"/>
            <a:ext cx="64293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Stormwater Pollution Prevention Plan (SWPPP)​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40EC-18DF-7940-ACAA-873EFAB13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8641" y="1825625"/>
            <a:ext cx="4770304" cy="339951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purpose of a SWPPP is to minimize stormwater contaminants that flow into surface waters​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Implementation of a SWPPP is required by facility stormwater permit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Establish a Pollution Prevention Team​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Describes ways to minimize the impact of industrial activities on water bodies​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Includes inspections, testing, and reporting requirements​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BE7E0-0F82-F902-821D-E0ACAB7AA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9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89DBC-8D8D-A4AE-259D-605AAD43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437388"/>
            <a:ext cx="3529953" cy="17343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Elements of SWPPP</a:t>
            </a:r>
            <a:endParaRPr lang="en-US" sz="4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605831-480B-449B-8F37-98C5C21EA58F}"/>
              </a:ext>
            </a:extLst>
          </p:cNvPr>
          <p:cNvSpPr txBox="1">
            <a:spLocks/>
          </p:cNvSpPr>
          <p:nvPr/>
        </p:nvSpPr>
        <p:spPr>
          <a:xfrm>
            <a:off x="6212410" y="704088"/>
            <a:ext cx="5696824" cy="5248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400" b="0" i="0" kern="1200" dirty="0">
                <a:solidFill>
                  <a:srgbClr val="002060"/>
                </a:solidFill>
                <a:latin typeface="Arial Narrow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Pollution Prevention Team Responsibilities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Facility Description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Identification of Potential Stormwater Contaminants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Stormwater Management Controls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Inspections and Reviews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Amendments and Changes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80810-10A4-11B9-39AB-6F292B3A0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100" b="0" i="0" u="none" strike="noStrike" kern="1200" cap="none" spc="0" normalizeH="0" baseline="0" noProof="0" smtClean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© 2022   . All Rights Reserved.</a:t>
            </a:r>
          </a:p>
        </p:txBody>
      </p:sp>
      <p:pic>
        <p:nvPicPr>
          <p:cNvPr id="10" name="Picture 2" descr="Stormwater Pollution Prevention Plan | Sustainability Division">
            <a:extLst>
              <a:ext uri="{FF2B5EF4-FFF2-40B4-BE49-F238E27FC236}">
                <a16:creationId xmlns:a16="http://schemas.microsoft.com/office/drawing/2014/main" id="{50FCB2BE-7AC5-4148-83E9-877917148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26" b="-1"/>
          <a:stretch/>
        </p:blipFill>
        <p:spPr bwMode="auto">
          <a:xfrm>
            <a:off x="408185" y="2324100"/>
            <a:ext cx="4763970" cy="298094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62618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7500-3906-29A9-1F4F-04872B543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94" y="722608"/>
            <a:ext cx="4099023" cy="1526070"/>
          </a:xfrm>
        </p:spPr>
        <p:txBody>
          <a:bodyPr anchor="ctr">
            <a:normAutofit/>
          </a:bodyPr>
          <a:lstStyle/>
          <a:p>
            <a:r>
              <a:rPr lang="en-US" sz="3400" dirty="0"/>
              <a:t>Plant Personnel SWPPP Responsibilities​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04871-30A3-F7C4-2E3D-5FBD46BB2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342" y="300074"/>
            <a:ext cx="6408276" cy="447141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training​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where the SWPPP is kept​ - EHS Team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spill prevention and response​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operational Best Management Practices (BMPs) during daily activities​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improper BMP implementation during daily activities​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coordinator – EHS 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F84D9-B578-CA00-FCF4-F0F5567D73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2" descr="Somebody's gotta do it! | Climate and Weather, Construction, Environmental  Compliance, Erosion, Go Green, Industrial SWPPP, Jobs, Land Development,  News, NPDES, Preventive Services, stormwater, Stormwater Management, SWPPP,  Team, Think Green ...">
            <a:extLst>
              <a:ext uri="{FF2B5EF4-FFF2-40B4-BE49-F238E27FC236}">
                <a16:creationId xmlns:a16="http://schemas.microsoft.com/office/drawing/2014/main" id="{8E659B50-494E-40AC-8202-73E222CE6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3" r="13181"/>
          <a:stretch/>
        </p:blipFill>
        <p:spPr bwMode="auto">
          <a:xfrm>
            <a:off x="594166" y="3032400"/>
            <a:ext cx="3760215" cy="31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1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11BD8-67CC-9E1E-EB64-BBCF29E3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214884"/>
            <a:ext cx="11519534" cy="10054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LP GB Stormwater Collection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40EC-18DF-7940-ACAA-873EFAB13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788" y="1594024"/>
            <a:ext cx="5241386" cy="114078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tfalls to be safely accessible by staff to perform the required monitoring and inspections.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2 Outfalls – one at each corner of the </a:t>
            </a: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site.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Stormwater runs through the retention pond, which acts as a filter, before leaving the property.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This is standard for commercial, industrial, and residential properties.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CBCC7-3DE4-D121-2208-71182447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0" t="51450" r="44235" b="4493"/>
          <a:stretch/>
        </p:blipFill>
        <p:spPr>
          <a:xfrm>
            <a:off x="6848062" y="1441918"/>
            <a:ext cx="5059018" cy="525270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D22974E-D30D-E0A8-759F-34E8EC139F98}"/>
              </a:ext>
            </a:extLst>
          </p:cNvPr>
          <p:cNvSpPr/>
          <p:nvPr/>
        </p:nvSpPr>
        <p:spPr>
          <a:xfrm>
            <a:off x="5816421" y="1719254"/>
            <a:ext cx="983974" cy="2186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204C4-0C46-04F0-D947-7CB5A0409E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64" y="6171091"/>
            <a:ext cx="1005927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9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unsafe in this picture?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B95F0B2-FF91-5992-E384-F10983AF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34" y="1203325"/>
            <a:ext cx="3933009" cy="523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10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4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9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89DBC-8D8D-A4AE-259D-605AAD43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Major Sources of Contaminants in Stormwater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605831-480B-449B-8F37-98C5C21EA58F}"/>
              </a:ext>
            </a:extLst>
          </p:cNvPr>
          <p:cNvSpPr txBox="1">
            <a:spLocks/>
          </p:cNvSpPr>
          <p:nvPr/>
        </p:nvSpPr>
        <p:spPr>
          <a:xfrm>
            <a:off x="832303" y="2703416"/>
            <a:ext cx="4936067" cy="347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400" b="0" i="0" kern="1200" dirty="0">
                <a:solidFill>
                  <a:srgbClr val="002060"/>
                </a:solidFill>
                <a:latin typeface="Arial Narrow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accent6"/>
                </a:solidFill>
                <a:latin typeface="Arial Narrow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Loading and Unloading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Aboveground Storage Tanks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Exposed Storage (Outdoors or Open to Runoff)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Exposed Process Activities and Mechanical Equipment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Dust or Particulate Generating Processes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Waste Management</a:t>
            </a:r>
          </a:p>
        </p:txBody>
      </p:sp>
      <p:pic>
        <p:nvPicPr>
          <p:cNvPr id="2050" name="Picture 2" descr="Reduce Stormwater - Neponset River Watershed AssociationNeponset River  Watershed Association">
            <a:extLst>
              <a:ext uri="{FF2B5EF4-FFF2-40B4-BE49-F238E27FC236}">
                <a16:creationId xmlns:a16="http://schemas.microsoft.com/office/drawing/2014/main" id="{1B47C516-F7AF-4125-A87E-8483C1BF9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4" r="32616" b="1"/>
          <a:stretch/>
        </p:blipFill>
        <p:spPr bwMode="auto">
          <a:xfrm>
            <a:off x="6512962" y="2191807"/>
            <a:ext cx="4745514" cy="39851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80810-10A4-11B9-39AB-6F292B3A0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321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il Erosion Basics, Types And Causes | Erosion Control Services">
            <a:extLst>
              <a:ext uri="{FF2B5EF4-FFF2-40B4-BE49-F238E27FC236}">
                <a16:creationId xmlns:a16="http://schemas.microsoft.com/office/drawing/2014/main" id="{D9BED0C5-4009-49D4-AED3-16B22DB8B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9" r="23172" b="-1"/>
          <a:stretch/>
        </p:blipFill>
        <p:spPr bwMode="auto"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8208" name="Freeform: Shape 820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AB94A-6CC1-247F-E52F-3AE23245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79" y="1279949"/>
            <a:ext cx="4782458" cy="53701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Sediment and Erosion Control​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70FB2F1-566A-2171-81E5-BCBA68800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379" y="2085475"/>
            <a:ext cx="4782458" cy="3181684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To prevent erosion, provide soil cover and vegetation in areas that are not disturbed during regular operation.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If erosion is noticed: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+mn-lt"/>
              </a:rPr>
              <a:t>Determine if the stormwater can be routed to an existing structural stormwater avenue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+mn-lt"/>
              </a:rPr>
              <a:t>Install additional controls, if needed.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+mn-lt"/>
              </a:rPr>
              <a:t>Use stone armoring or other manufactured products as needed to stabilize drainage ways.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3F588-26A7-F45F-9A9E-A2B07ADF4D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kumimoji="0" 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© 2022   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72644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20459-FD83-FAE9-CE7D-41F5196F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Minimize Exposure</a:t>
            </a:r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100" name="Picture 4" descr="Oil Tank Condensation: What You Need To Know - Tower Energy">
            <a:extLst>
              <a:ext uri="{FF2B5EF4-FFF2-40B4-BE49-F238E27FC236}">
                <a16:creationId xmlns:a16="http://schemas.microsoft.com/office/drawing/2014/main" id="{027CF3E6-572E-4EA7-8949-DEF770E355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3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4CB85-B9D2-5A2F-3E08-B679B42BC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9158" y="2279018"/>
            <a:ext cx="5259714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Conduct maintenance indoors.​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Capture and dispose of waste fluids using drip pans or other containment.​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Store drums and other small containers indoors.​​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Minimize chemical exposure outside of facility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Minimize exposure of raw materials and final product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of LP product stored outside is wrapped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D9765-69E6-0C7A-17FE-8389498D2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© 2022   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28399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ormwater Management &amp; Construction Compliance - The Cary Company">
            <a:extLst>
              <a:ext uri="{FF2B5EF4-FFF2-40B4-BE49-F238E27FC236}">
                <a16:creationId xmlns:a16="http://schemas.microsoft.com/office/drawing/2014/main" id="{95A06B3A-38F7-4E00-8670-57D25026DC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5067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86" name="Freeform: Shape 7174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87" name="Freeform: Shape 7176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5ABFAF-5680-1F0C-C6FA-A9793CE85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Spill Prevention and Response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40EC-18DF-7940-ACAA-873EFAB13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022601"/>
            <a:ext cx="4941787" cy="26836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Respond to spills and leaks immediately.​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Inspect potential spill areas for spills and leaks during daily activities. 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Implement Spill Prevention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Utilize secondary containment where needed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Maintain spill kit and supplies. ​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BE7E0-0F82-F902-821D-E0ACAB7AA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© 2022   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61099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2" name="Rectangle 717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172" name="Picture 4" descr="ultra ibc spill pallet plus is a spill containment for tanks and IBCs">
            <a:extLst>
              <a:ext uri="{FF2B5EF4-FFF2-40B4-BE49-F238E27FC236}">
                <a16:creationId xmlns:a16="http://schemas.microsoft.com/office/drawing/2014/main" id="{61DC2BAA-FDEE-493C-8192-AE47CF4E4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" r="17585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84" name="Freeform: Shape 717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7181" name="Freeform: Shape 718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183" name="Freeform: Shape 718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5ABFAF-5680-1F0C-C6FA-A9793CE85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Material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40EC-18DF-7940-ACAA-873EFAB13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All oil, fuel and chemicals should be transported and stored in closed containers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Materials being transported across site should go directly to the intended destination with no additional stops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If needed, material transfer activities should follow procedures to prevent spills or contamination of stormwater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BE7E0-0F82-F902-821D-E0ACAB7AA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© 2022   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27307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122" name="Picture 2" descr="7 Pros &amp; Cons of Dumpster Services: Rental vs. Junk Removal">
            <a:extLst>
              <a:ext uri="{FF2B5EF4-FFF2-40B4-BE49-F238E27FC236}">
                <a16:creationId xmlns:a16="http://schemas.microsoft.com/office/drawing/2014/main" id="{03C86838-E111-43FF-8A34-F56D55CC97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" r="2717" b="-1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5131" name="Freeform: Shape 513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20459-FD83-FAE9-CE7D-41F5196F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Good Housekeeping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4CB85-B9D2-5A2F-3E08-B679B42BC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Storage and work areas kept clean and organized.​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Containers clearly labeled. 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Wastes are picked up and disposed of on a regular basis. 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Lids and covers are kept on buckets, containers and dumpsters. ​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Drums and other containers stored under cover when not in use.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D9765-69E6-0C7A-17FE-8389498D2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© 2022   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61943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7500-3906-29A9-1F4F-04872B543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673976"/>
            <a:ext cx="5314536" cy="52908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04871-30A3-F7C4-2E3D-5FBD46BB2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302214"/>
            <a:ext cx="6212665" cy="3685522"/>
          </a:xfrm>
        </p:spPr>
        <p:txBody>
          <a:bodyPr anchor="t">
            <a:noAutofit/>
          </a:bodyPr>
          <a:lstStyle/>
          <a:p>
            <a:pPr marL="0" indent="0"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Quarterly Routine Facility Inspections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analytical tests are required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once per year the routine facility inspection will be conducted during a period when a stormwater discharge is occurring.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Quarterly Visual Inspection of Stormwater Discharge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should be collected within the first 30 minutes of an actual discharge from a storm event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Annual Comprehensive Site Compliance Inspection/Evaluation	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entire site to verified current controls in the SWPPP are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efficiently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Visual Monitoring of Stormwater</a:t>
            </a:r>
          </a:p>
        </p:txBody>
      </p:sp>
      <p:sp>
        <p:nvSpPr>
          <p:cNvPr id="4108" name="Freeform: Shape 410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Compliance Resources Inc Offers SWPPP Inspection Services">
            <a:extLst>
              <a:ext uri="{FF2B5EF4-FFF2-40B4-BE49-F238E27FC236}">
                <a16:creationId xmlns:a16="http://schemas.microsoft.com/office/drawing/2014/main" id="{5D2C2099-1BDC-4859-AE65-A2B32B6DB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" r="44454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F84D9-B578-CA00-FCF4-F0F5567D73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1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46" name="Picture 2" descr="How to do a stormwater visual inspection the right way.">
            <a:extLst>
              <a:ext uri="{FF2B5EF4-FFF2-40B4-BE49-F238E27FC236}">
                <a16:creationId xmlns:a16="http://schemas.microsoft.com/office/drawing/2014/main" id="{0014E00C-3B7A-4C29-9AB2-8551462AF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8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17500-3906-29A9-1F4F-04872B543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0"/>
            <a:ext cx="3822189" cy="1899912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Visual Monitoring of Stormwater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04871-30A3-F7C4-2E3D-5FBD46BB2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17256"/>
            <a:ext cx="4477510" cy="934333"/>
          </a:xfrm>
        </p:spPr>
        <p:txBody>
          <a:bodyPr>
            <a:noAutofit/>
          </a:bodyPr>
          <a:lstStyle/>
          <a:p>
            <a:pPr marL="0" lvl="1" indent="0">
              <a:buNone/>
              <a:defRPr/>
            </a:pP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Quarterly Visual Monitoring must be conducted during a period when a storm water discharge is occurring.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F84D9-B578-CA00-FCF4-F0F5567D73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372CC2-5711-46E5-AD86-8687FC03044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© 2022   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4115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11BD8-67CC-9E1E-EB64-BBCF29E3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33" y="53649"/>
            <a:ext cx="11519534" cy="8312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LP GB Reporting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40EC-18DF-7940-ACAA-873EFAB13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358" y="1035586"/>
            <a:ext cx="11169284" cy="3897142"/>
          </a:xfr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Annual Certification Report (ACR)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Once per calendar year, fill out and submit the ACR </a:t>
            </a:r>
            <a:r>
              <a:rPr lang="en-US" sz="1800" dirty="0">
                <a:solidFill>
                  <a:srgbClr val="003C71">
                    <a:lumMod val="20000"/>
                    <a:lumOff val="80000"/>
                  </a:srgbClr>
                </a:solidFill>
                <a:latin typeface="Arial" panose="020B0604020202020204"/>
              </a:rPr>
              <a:t>report This report is the primary mechanism for reporting compliance Wisconsin Department of Natural Resources (WDNR).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3C7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report is required to be submitted online each January.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800" dirty="0">
                <a:solidFill>
                  <a:srgbClr val="003C71">
                    <a:lumMod val="20000"/>
                    <a:lumOff val="80000"/>
                  </a:srgbClr>
                </a:solidFill>
                <a:latin typeface="Arial" panose="020B0604020202020204"/>
              </a:rPr>
              <a:t>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3B02A">
                    <a:lumMod val="40000"/>
                    <a:lumOff val="60000"/>
                  </a:srgbClr>
                </a:solidFill>
                <a:latin typeface="Arial" panose="020B0604020202020204"/>
              </a:rPr>
              <a:t>Spill Reporting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3B02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003C71">
                    <a:lumMod val="20000"/>
                    <a:lumOff val="80000"/>
                  </a:srgbClr>
                </a:solidFill>
                <a:latin typeface="Arial" panose="020B0604020202020204"/>
              </a:rPr>
              <a:t>-  Notification of any spill listed must be reported to the Spills hotline within two hours after discovery. 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3C71">
                    <a:lumMod val="20000"/>
                    <a:lumOff val="80000"/>
                  </a:srgbClr>
                </a:solidFill>
                <a:latin typeface="Arial" panose="020B0604020202020204"/>
              </a:rPr>
              <a:t>Any spill of a hazardous substance or Petroleum must be reported in accordance with SWPP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3C71">
                    <a:lumMod val="20000"/>
                    <a:lumOff val="80000"/>
                  </a:srgbClr>
                </a:solidFill>
                <a:latin typeface="Arial" panose="020B0604020202020204"/>
              </a:rPr>
              <a:t>Any spill of Petroleum must be reported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3C71">
                    <a:lumMod val="20000"/>
                    <a:lumOff val="80000"/>
                  </a:srgbClr>
                </a:solidFill>
                <a:latin typeface="Arial" panose="020B0604020202020204"/>
              </a:rPr>
              <a:t>Spill reporting (and notification) requirements to be outlined in the SWPPP</a:t>
            </a:r>
          </a:p>
          <a:p>
            <a:pPr lvl="2">
              <a:spcBef>
                <a:spcPts val="1000"/>
              </a:spcBef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003C71">
                  <a:lumMod val="20000"/>
                  <a:lumOff val="80000"/>
                </a:srgbClr>
              </a:solidFill>
              <a:latin typeface="Arial" panose="020B060402020202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C71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1"/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10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7131"/>
            <a:ext cx="10515600" cy="496014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49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PPE – The last line of defense to keep you safe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857F8D-63FB-5BB7-C988-20E0CC91AD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365" y="1129219"/>
            <a:ext cx="1078423" cy="1078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FC73C-1E59-9BD1-E247-1F2E2B00FF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91" y="2424737"/>
            <a:ext cx="1740104" cy="1104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579CA-8127-6F4D-BD62-894B022FF0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572" y="1103830"/>
            <a:ext cx="1075932" cy="1060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3B510-85E1-EBA0-57CB-3D2209736A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031" y="2177587"/>
            <a:ext cx="962025" cy="740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90720-2ECB-A47C-C4D4-57DD53B9E6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5"/>
          <a:stretch/>
        </p:blipFill>
        <p:spPr>
          <a:xfrm>
            <a:off x="5992718" y="1159760"/>
            <a:ext cx="1393817" cy="1340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6134CF-0356-986C-2718-8C7D9FB51C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184" y="1046797"/>
            <a:ext cx="2106451" cy="1453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2ADFCA-8D1F-3434-364A-8C11EB861F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b="25963"/>
          <a:stretch/>
        </p:blipFill>
        <p:spPr>
          <a:xfrm>
            <a:off x="8620669" y="2634591"/>
            <a:ext cx="1827640" cy="1072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0F772F-9E30-0C9E-F63D-BE2D23C794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90" b="14755"/>
          <a:stretch/>
        </p:blipFill>
        <p:spPr>
          <a:xfrm>
            <a:off x="1216935" y="4006445"/>
            <a:ext cx="2028825" cy="14452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C1CAB1-2B0B-31AF-B41D-A987CC3F8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727" y="4073606"/>
            <a:ext cx="962025" cy="1190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17D5D4-E4F5-DE5E-0870-E7CA15EC4C9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971" y="5810838"/>
            <a:ext cx="1094859" cy="868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AD12BB-A9EE-AFF8-A667-83925057E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777" y="4089569"/>
            <a:ext cx="1627269" cy="1627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514221-3C44-3BEF-DF4B-236876D0D0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318" b="14628"/>
          <a:stretch/>
        </p:blipFill>
        <p:spPr>
          <a:xfrm>
            <a:off x="9046083" y="3986148"/>
            <a:ext cx="2171700" cy="15648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6E0C14-90FE-5899-6144-5A4A6FE62B97}"/>
              </a:ext>
            </a:extLst>
          </p:cNvPr>
          <p:cNvSpPr txBox="1"/>
          <p:nvPr/>
        </p:nvSpPr>
        <p:spPr>
          <a:xfrm>
            <a:off x="808607" y="1333850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812BC-4170-F8DA-61B5-00FFC08480C0}"/>
              </a:ext>
            </a:extLst>
          </p:cNvPr>
          <p:cNvSpPr txBox="1"/>
          <p:nvPr/>
        </p:nvSpPr>
        <p:spPr>
          <a:xfrm>
            <a:off x="4046919" y="1266954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CC9BA-EA07-17B4-2469-AA11646656F3}"/>
              </a:ext>
            </a:extLst>
          </p:cNvPr>
          <p:cNvSpPr txBox="1"/>
          <p:nvPr/>
        </p:nvSpPr>
        <p:spPr>
          <a:xfrm>
            <a:off x="7948324" y="1209961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5E6DBE-8231-C7AD-DE69-65B2C2A04190}"/>
              </a:ext>
            </a:extLst>
          </p:cNvPr>
          <p:cNvSpPr txBox="1"/>
          <p:nvPr/>
        </p:nvSpPr>
        <p:spPr>
          <a:xfrm>
            <a:off x="690559" y="4006445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F52ADC-FA97-A5A8-5B44-1FD900E16883}"/>
              </a:ext>
            </a:extLst>
          </p:cNvPr>
          <p:cNvSpPr txBox="1"/>
          <p:nvPr/>
        </p:nvSpPr>
        <p:spPr>
          <a:xfrm>
            <a:off x="4987722" y="4096626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852850-D03A-BD87-55A6-30A9E3A4B66A}"/>
              </a:ext>
            </a:extLst>
          </p:cNvPr>
          <p:cNvSpPr txBox="1"/>
          <p:nvPr/>
        </p:nvSpPr>
        <p:spPr>
          <a:xfrm>
            <a:off x="8343784" y="4089569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1B9228-89B7-4DEC-56F1-8F0D34F51B62}"/>
              </a:ext>
            </a:extLst>
          </p:cNvPr>
          <p:cNvSpPr txBox="1"/>
          <p:nvPr/>
        </p:nvSpPr>
        <p:spPr>
          <a:xfrm>
            <a:off x="5379561" y="5810839"/>
            <a:ext cx="24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Voluntary Respiratory Program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9C8324-C2EC-8427-D900-B87D9503E02A}"/>
              </a:ext>
            </a:extLst>
          </p:cNvPr>
          <p:cNvSpPr txBox="1"/>
          <p:nvPr/>
        </p:nvSpPr>
        <p:spPr>
          <a:xfrm>
            <a:off x="8999699" y="5693323"/>
            <a:ext cx="244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Visibility Tops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C5B1E-75A5-43DA-B450-013530743AAA}"/>
              </a:ext>
            </a:extLst>
          </p:cNvPr>
          <p:cNvSpPr txBox="1"/>
          <p:nvPr/>
        </p:nvSpPr>
        <p:spPr>
          <a:xfrm>
            <a:off x="907597" y="5506471"/>
            <a:ext cx="29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Gloves to handle product, paint, propane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276F5-D7BD-3AAF-7F41-7F6053143C93}"/>
              </a:ext>
            </a:extLst>
          </p:cNvPr>
          <p:cNvSpPr txBox="1"/>
          <p:nvPr/>
        </p:nvSpPr>
        <p:spPr>
          <a:xfrm>
            <a:off x="4626538" y="2782988"/>
            <a:ext cx="29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Hearing protection – plugs or muffs</a:t>
            </a:r>
          </a:p>
        </p:txBody>
      </p:sp>
    </p:spTree>
    <p:extLst>
      <p:ext uri="{BB962C8B-B14F-4D97-AF65-F5344CB8AC3E}">
        <p14:creationId xmlns:p14="http://schemas.microsoft.com/office/powerpoint/2010/main" val="417476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5200" y="1155225"/>
            <a:ext cx="8689524" cy="45475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11;p43">
            <a:extLst>
              <a:ext uri="{FF2B5EF4-FFF2-40B4-BE49-F238E27FC236}">
                <a16:creationId xmlns:a16="http://schemas.microsoft.com/office/drawing/2014/main" id="{06F552EB-07A1-11DE-CD2B-43F52AD0E02A}"/>
              </a:ext>
            </a:extLst>
          </p:cNvPr>
          <p:cNvSpPr>
            <a:spLocks/>
          </p:cNvSpPr>
          <p:nvPr/>
        </p:nvSpPr>
        <p:spPr>
          <a:xfrm>
            <a:off x="3081588" y="0"/>
            <a:ext cx="157500" cy="6672600"/>
          </a:xfrm>
          <a:prstGeom prst="rect">
            <a:avLst/>
          </a:prstGeom>
          <a:solidFill>
            <a:srgbClr val="F36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78;p46">
            <a:extLst>
              <a:ext uri="{FF2B5EF4-FFF2-40B4-BE49-F238E27FC236}">
                <a16:creationId xmlns:a16="http://schemas.microsoft.com/office/drawing/2014/main" id="{FB602740-FCF8-9770-B465-B61431BF27F8}"/>
              </a:ext>
            </a:extLst>
          </p:cNvPr>
          <p:cNvSpPr>
            <a:spLocks/>
          </p:cNvSpPr>
          <p:nvPr/>
        </p:nvSpPr>
        <p:spPr>
          <a:xfrm>
            <a:off x="0" y="0"/>
            <a:ext cx="3090819" cy="667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16B9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81;p46">
            <a:extLst>
              <a:ext uri="{FF2B5EF4-FFF2-40B4-BE49-F238E27FC236}">
                <a16:creationId xmlns:a16="http://schemas.microsoft.com/office/drawing/2014/main" id="{07CC6F3C-5C99-3D3C-44FE-5893722830E3}"/>
              </a:ext>
            </a:extLst>
          </p:cNvPr>
          <p:cNvSpPr txBox="1"/>
          <p:nvPr/>
        </p:nvSpPr>
        <p:spPr>
          <a:xfrm>
            <a:off x="278924" y="776324"/>
            <a:ext cx="30165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Hearing Conservation Program</a:t>
            </a:r>
            <a:endParaRPr kumimoji="0" sz="3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Hearing Conservation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Level of noise in most areas exceed the threshold of 82.1 dba for 12 hours of exposure </a:t>
            </a:r>
            <a:r>
              <a:rPr lang="en-US" sz="2400" b="1" dirty="0"/>
              <a:t>OR</a:t>
            </a:r>
            <a:r>
              <a:rPr lang="en-US" sz="2400" dirty="0"/>
              <a:t> 85 dba for 8 hours of exposure.</a:t>
            </a:r>
          </a:p>
          <a:p>
            <a:r>
              <a:rPr lang="en-US" sz="2400" dirty="0"/>
              <a:t>Noise exposure requires employees to have a baseline and annual audiograms to check hearing.</a:t>
            </a:r>
          </a:p>
          <a:p>
            <a:r>
              <a:rPr lang="en-US" sz="2400" dirty="0"/>
              <a:t>Noise exposure requires employees to use hearing protection, such as ear plugs or earmuffs.</a:t>
            </a:r>
          </a:p>
          <a:p>
            <a:r>
              <a:rPr lang="en-US" sz="2400" dirty="0"/>
              <a:t>LP will provide hearing protection – either ear plugs or earmuffs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275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Loud noises – not just at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BE5833-FE01-2DF0-139D-7F1E63704B90}"/>
              </a:ext>
            </a:extLst>
          </p:cNvPr>
          <p:cNvSpPr txBox="1">
            <a:spLocks/>
          </p:cNvSpPr>
          <p:nvPr/>
        </p:nvSpPr>
        <p:spPr>
          <a:xfrm>
            <a:off x="838200" y="6290905"/>
            <a:ext cx="10515600" cy="49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rgbClr val="00558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/>
              <a:t>Protect your hearing away from work!</a:t>
            </a: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8A3F47A9-7B27-DAEA-28E1-24BA0655F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89" y="1065925"/>
            <a:ext cx="3327000" cy="186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32FE687-CE2B-2D5E-0B93-7F41D292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368" y="3564744"/>
            <a:ext cx="3265488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58DF302-BAD2-2FCC-8B62-49F52677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498" y="3545760"/>
            <a:ext cx="3609975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1429E7-E78C-D308-4513-F33B88B98382}"/>
              </a:ext>
            </a:extLst>
          </p:cNvPr>
          <p:cNvSpPr txBox="1">
            <a:spLocks/>
          </p:cNvSpPr>
          <p:nvPr/>
        </p:nvSpPr>
        <p:spPr>
          <a:xfrm>
            <a:off x="1477077" y="2929174"/>
            <a:ext cx="2206202" cy="49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rgbClr val="00558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kern="0" dirty="0"/>
              <a:t>Concerts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074E3FF-7B87-71B9-BD89-62B8B639CEC8}"/>
              </a:ext>
            </a:extLst>
          </p:cNvPr>
          <p:cNvSpPr txBox="1">
            <a:spLocks/>
          </p:cNvSpPr>
          <p:nvPr/>
        </p:nvSpPr>
        <p:spPr>
          <a:xfrm>
            <a:off x="5212323" y="2944704"/>
            <a:ext cx="2206202" cy="49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rgbClr val="00558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kern="0" dirty="0"/>
              <a:t>Ear Buds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C735F33-100F-DEC7-1485-6CE1D4206D91}"/>
              </a:ext>
            </a:extLst>
          </p:cNvPr>
          <p:cNvSpPr txBox="1">
            <a:spLocks/>
          </p:cNvSpPr>
          <p:nvPr/>
        </p:nvSpPr>
        <p:spPr>
          <a:xfrm>
            <a:off x="8260059" y="2929174"/>
            <a:ext cx="2737907" cy="49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rgbClr val="00558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kern="0" dirty="0"/>
              <a:t>Home and Car Stereos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6BD6C5-AF27-F241-A312-078660B6D16A}"/>
              </a:ext>
            </a:extLst>
          </p:cNvPr>
          <p:cNvSpPr txBox="1">
            <a:spLocks/>
          </p:cNvSpPr>
          <p:nvPr/>
        </p:nvSpPr>
        <p:spPr>
          <a:xfrm>
            <a:off x="3144293" y="5756969"/>
            <a:ext cx="2206202" cy="49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rgbClr val="00558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kern="0" dirty="0"/>
              <a:t>Power Equipment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08F48C-A2F4-9020-BFD0-39E6A54D21EB}"/>
              </a:ext>
            </a:extLst>
          </p:cNvPr>
          <p:cNvSpPr txBox="1">
            <a:spLocks/>
          </p:cNvSpPr>
          <p:nvPr/>
        </p:nvSpPr>
        <p:spPr>
          <a:xfrm>
            <a:off x="7333128" y="5758645"/>
            <a:ext cx="2206202" cy="49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rgbClr val="00558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kern="0" dirty="0"/>
              <a:t>Range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BF8784-D571-0AE8-7DA6-F0A39BF05F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564" y="982769"/>
            <a:ext cx="2524895" cy="1896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7C588-59BC-2119-07E8-AAE06C26A8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15" t="9931" r="4102"/>
          <a:stretch/>
        </p:blipFill>
        <p:spPr>
          <a:xfrm>
            <a:off x="4606953" y="1031850"/>
            <a:ext cx="3395197" cy="18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9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Effects of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925" y="1136650"/>
            <a:ext cx="10463213" cy="2680341"/>
          </a:xfrm>
        </p:spPr>
        <p:txBody>
          <a:bodyPr>
            <a:normAutofit/>
          </a:bodyPr>
          <a:lstStyle/>
          <a:p>
            <a:r>
              <a:rPr lang="en-US" sz="2400" dirty="0"/>
              <a:t>Causes hearing loss</a:t>
            </a:r>
          </a:p>
          <a:p>
            <a:r>
              <a:rPr lang="en-US" sz="2400" dirty="0"/>
              <a:t>Amount of damage depends upon intensity of the noise and duration</a:t>
            </a:r>
          </a:p>
          <a:p>
            <a:r>
              <a:rPr lang="en-US" sz="2400" dirty="0"/>
              <a:t>Noise induced hearing loss can be </a:t>
            </a:r>
            <a:r>
              <a:rPr lang="en-US" sz="2400" b="1" u="sng" dirty="0"/>
              <a:t>temporary or permanent</a:t>
            </a:r>
          </a:p>
          <a:p>
            <a:r>
              <a:rPr lang="en-US" sz="2400" dirty="0"/>
              <a:t>Prolonged exposure generally causes permanent damage</a:t>
            </a:r>
          </a:p>
        </p:txBody>
      </p:sp>
    </p:spTree>
    <p:extLst>
      <p:ext uri="{BB962C8B-B14F-4D97-AF65-F5344CB8AC3E}">
        <p14:creationId xmlns:p14="http://schemas.microsoft.com/office/powerpoint/2010/main" val="171553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Effects of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Noise can cause irritability</a:t>
            </a:r>
          </a:p>
          <a:p>
            <a:r>
              <a:rPr lang="en-US" sz="2400" dirty="0"/>
              <a:t>Inability to hear important instructions</a:t>
            </a:r>
          </a:p>
          <a:p>
            <a:r>
              <a:rPr lang="en-US" sz="2400" dirty="0"/>
              <a:t>High blood pressure, ulcers, headaches</a:t>
            </a:r>
          </a:p>
          <a:p>
            <a:r>
              <a:rPr lang="en-US" sz="2400" dirty="0"/>
              <a:t>Sleeping disorders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CA142-E4DB-FD21-CB4D-3C3147EE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65" y="3395662"/>
            <a:ext cx="3189928" cy="2122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558FB4-AA7F-3F05-8FA5-EACBA803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774" y="980595"/>
            <a:ext cx="2343354" cy="31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7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Hearing protection makes common sense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 have the most to lose if you suffer hearing loss</a:t>
            </a:r>
          </a:p>
          <a:p>
            <a:r>
              <a:rPr lang="en-US" sz="2400" dirty="0"/>
              <a:t>You are ultimately responsible for your hearing</a:t>
            </a:r>
          </a:p>
          <a:p>
            <a:r>
              <a:rPr lang="en-US" sz="2400" dirty="0"/>
              <a:t>Make sure hearing protection fits properly</a:t>
            </a:r>
          </a:p>
        </p:txBody>
      </p:sp>
    </p:spTree>
    <p:extLst>
      <p:ext uri="{BB962C8B-B14F-4D97-AF65-F5344CB8AC3E}">
        <p14:creationId xmlns:p14="http://schemas.microsoft.com/office/powerpoint/2010/main" val="115305483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LP Colors">
      <a:dk1>
        <a:srgbClr val="005581"/>
      </a:dk1>
      <a:lt1>
        <a:sysClr val="window" lastClr="FFFFFF"/>
      </a:lt1>
      <a:dk2>
        <a:srgbClr val="00273E"/>
      </a:dk2>
      <a:lt2>
        <a:srgbClr val="E6E7E8"/>
      </a:lt2>
      <a:accent1>
        <a:srgbClr val="005581"/>
      </a:accent1>
      <a:accent2>
        <a:srgbClr val="F36E21"/>
      </a:accent2>
      <a:accent3>
        <a:srgbClr val="FBBF2B"/>
      </a:accent3>
      <a:accent4>
        <a:srgbClr val="00273E"/>
      </a:accent4>
      <a:accent5>
        <a:srgbClr val="57C1A5"/>
      </a:accent5>
      <a:accent6>
        <a:srgbClr val="76C9DD"/>
      </a:accent6>
      <a:hlink>
        <a:srgbClr val="76C9DD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P PowerPoint Template" id="{DCFB7AAD-6514-4959-9F76-599CC7EB369C}" vid="{DB7559E8-C791-443A-9659-049F7A9C3DD2}"/>
    </a:ext>
  </a:extLst>
</a:theme>
</file>

<file path=ppt/theme/theme2.xml><?xml version="1.0" encoding="utf-8"?>
<a:theme xmlns:a="http://schemas.openxmlformats.org/drawingml/2006/main" name="Office Theme">
  <a:themeElements>
    <a:clrScheme name="LP Colors">
      <a:dk1>
        <a:srgbClr val="005581"/>
      </a:dk1>
      <a:lt1>
        <a:sysClr val="window" lastClr="FFFFFF"/>
      </a:lt1>
      <a:dk2>
        <a:srgbClr val="00273E"/>
      </a:dk2>
      <a:lt2>
        <a:srgbClr val="E6E7E8"/>
      </a:lt2>
      <a:accent1>
        <a:srgbClr val="005581"/>
      </a:accent1>
      <a:accent2>
        <a:srgbClr val="F36E21"/>
      </a:accent2>
      <a:accent3>
        <a:srgbClr val="FBBF2B"/>
      </a:accent3>
      <a:accent4>
        <a:srgbClr val="00273E"/>
      </a:accent4>
      <a:accent5>
        <a:srgbClr val="57C1A5"/>
      </a:accent5>
      <a:accent6>
        <a:srgbClr val="76C9DD"/>
      </a:accent6>
      <a:hlink>
        <a:srgbClr val="76C9DD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P PowerPoint Template" id="{DCFB7AAD-6514-4959-9F76-599CC7EB369C}" vid="{DB7559E8-C791-443A-9659-049F7A9C3DD2}"/>
    </a:ext>
  </a:extLst>
</a:theme>
</file>

<file path=ppt/theme/theme3.xml><?xml version="1.0" encoding="utf-8"?>
<a:theme xmlns:a="http://schemas.openxmlformats.org/drawingml/2006/main" name="TRC Theme A">
  <a:themeElements>
    <a:clrScheme name="TRC">
      <a:dk1>
        <a:srgbClr val="333F48"/>
      </a:dk1>
      <a:lt1>
        <a:sysClr val="window" lastClr="FFFFFF"/>
      </a:lt1>
      <a:dk2>
        <a:srgbClr val="003C71"/>
      </a:dk2>
      <a:lt2>
        <a:srgbClr val="C1C6C8"/>
      </a:lt2>
      <a:accent1>
        <a:srgbClr val="003C71"/>
      </a:accent1>
      <a:accent2>
        <a:srgbClr val="F68D2E"/>
      </a:accent2>
      <a:accent3>
        <a:srgbClr val="72246C"/>
      </a:accent3>
      <a:accent4>
        <a:srgbClr val="F6BE00"/>
      </a:accent4>
      <a:accent5>
        <a:srgbClr val="00A3E1"/>
      </a:accent5>
      <a:accent6>
        <a:srgbClr val="43B02A"/>
      </a:accent6>
      <a:hlink>
        <a:srgbClr val="00A3E1"/>
      </a:hlink>
      <a:folHlink>
        <a:srgbClr val="7224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91440" tIns="45720" rIns="91440" bIns="45720" rtlCol="0" anchor="t">
        <a:noAutofit/>
      </a:bodyPr>
      <a:lstStyle>
        <a:defPPr marL="0" indent="0" algn="l">
          <a:buFont typeface="Arial" pitchFamily="34" charset="0"/>
          <a:buNone/>
          <a:defRPr sz="1400" dirty="0" err="1" smtClean="0">
            <a:latin typeface="+mj-lt"/>
            <a:ea typeface="Lato" charset="0"/>
            <a:cs typeface="Lat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C44D3D80322408D33EF6C61974748" ma:contentTypeVersion="14" ma:contentTypeDescription="Create a new document." ma:contentTypeScope="" ma:versionID="c47126f92a23dbd0726daecc6236fa4b">
  <xsd:schema xmlns:xsd="http://www.w3.org/2001/XMLSchema" xmlns:xs="http://www.w3.org/2001/XMLSchema" xmlns:p="http://schemas.microsoft.com/office/2006/metadata/properties" xmlns:ns2="9bbff12c-6cc2-4fbe-9bd1-ee6948752b91" xmlns:ns3="8f020e96-b4e8-4eb6-84f2-1a3c9d8f8719" targetNamespace="http://schemas.microsoft.com/office/2006/metadata/properties" ma:root="true" ma:fieldsID="dc3cf3a4463d4d53eb2596451429a8e4" ns2:_="" ns3:_="">
    <xsd:import namespace="9bbff12c-6cc2-4fbe-9bd1-ee6948752b91"/>
    <xsd:import namespace="8f020e96-b4e8-4eb6-84f2-1a3c9d8f87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bff12c-6cc2-4fbe-9bd1-ee6948752b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08fda9d-8c35-4512-bdb0-30794da66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20e96-b4e8-4eb6-84f2-1a3c9d8f871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d3d6b0a9-d8c4-4565-91aa-842473991918}" ma:internalName="TaxCatchAll" ma:showField="CatchAllData" ma:web="8f020e96-b4e8-4eb6-84f2-1a3c9d8f87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020e96-b4e8-4eb6-84f2-1a3c9d8f8719" xsi:nil="true"/>
    <lcf76f155ced4ddcb4097134ff3c332f xmlns="9bbff12c-6cc2-4fbe-9bd1-ee6948752b91">
      <Terms xmlns="http://schemas.microsoft.com/office/infopath/2007/PartnerControls"/>
    </lcf76f155ced4ddcb4097134ff3c332f>
    <SharedWithUsers xmlns="8f020e96-b4e8-4eb6-84f2-1a3c9d8f871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23815A5-E63F-4396-B6AA-E814AEF696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bff12c-6cc2-4fbe-9bd1-ee6948752b91"/>
    <ds:schemaRef ds:uri="8f020e96-b4e8-4eb6-84f2-1a3c9d8f87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00D32C-C303-4BA7-8EFA-EE11F13A96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4E087C-DE5A-42D8-AE18-DDAEFBDA7DA0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673963b-b85d-49f6-b35b-f84016220436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8f020e96-b4e8-4eb6-84f2-1a3c9d8f8719"/>
    <ds:schemaRef ds:uri="9bbff12c-6cc2-4fbe-9bd1-ee6948752b91"/>
  </ds:schemaRefs>
</ds:datastoreItem>
</file>

<file path=docMetadata/LabelInfo.xml><?xml version="1.0" encoding="utf-8"?>
<clbl:labelList xmlns:clbl="http://schemas.microsoft.com/office/2020/mipLabelMetadata">
  <clbl:label id="{cc03cb3f-e51d-4fb2-b5f4-d71061153612}" enabled="0" method="" siteId="{cc03cb3f-e51d-4fb2-b5f4-d7106115361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13090</TotalTime>
  <Words>1258</Words>
  <Application>Microsoft Office PowerPoint</Application>
  <PresentationFormat>Widescreen</PresentationFormat>
  <Paragraphs>183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Meiryo</vt:lpstr>
      <vt:lpstr>Apotek ExtraCond Light</vt:lpstr>
      <vt:lpstr>Arial</vt:lpstr>
      <vt:lpstr>Arial Black</vt:lpstr>
      <vt:lpstr>Arial Narrow</vt:lpstr>
      <vt:lpstr>Arial Regular</vt:lpstr>
      <vt:lpstr>Calibri</vt:lpstr>
      <vt:lpstr>Impact</vt:lpstr>
      <vt:lpstr>Roboto</vt:lpstr>
      <vt:lpstr>Wingdings</vt:lpstr>
      <vt:lpstr>2_Office Theme</vt:lpstr>
      <vt:lpstr>Office Theme</vt:lpstr>
      <vt:lpstr>TRC Theme A</vt:lpstr>
      <vt:lpstr>PowerPoint Presentation</vt:lpstr>
      <vt:lpstr>What is unsafe in this picture?</vt:lpstr>
      <vt:lpstr>PPE – The last line of defense to keep you safe</vt:lpstr>
      <vt:lpstr>PowerPoint Presentation</vt:lpstr>
      <vt:lpstr>Hearing Conservation Program</vt:lpstr>
      <vt:lpstr>Loud noises – not just at work</vt:lpstr>
      <vt:lpstr>Effects of noise</vt:lpstr>
      <vt:lpstr>Effects of noise</vt:lpstr>
      <vt:lpstr>Hearing protection makes common sense</vt:lpstr>
      <vt:lpstr>Hearing protection LP Policy</vt:lpstr>
      <vt:lpstr>Questions about Hearing Conservation?</vt:lpstr>
      <vt:lpstr>PowerPoint Presentation</vt:lpstr>
      <vt:lpstr>What is Stormwater?</vt:lpstr>
      <vt:lpstr>Stormwater Regulatory Background</vt:lpstr>
      <vt:lpstr>Stormwater Permit Requirements</vt:lpstr>
      <vt:lpstr>Stormwater Pollution Prevention Plan (SWPPP)​</vt:lpstr>
      <vt:lpstr>Elements of SWPPP</vt:lpstr>
      <vt:lpstr>Plant Personnel SWPPP Responsibilities​</vt:lpstr>
      <vt:lpstr>LP GB Stormwater Collection Area</vt:lpstr>
      <vt:lpstr>Major Sources of Contaminants in Stormwater</vt:lpstr>
      <vt:lpstr>Sediment and Erosion Control​</vt:lpstr>
      <vt:lpstr>Minimize Exposure</vt:lpstr>
      <vt:lpstr>Spill Prevention and Response</vt:lpstr>
      <vt:lpstr>Material Management</vt:lpstr>
      <vt:lpstr>Good Housekeeping</vt:lpstr>
      <vt:lpstr>Inspections</vt:lpstr>
      <vt:lpstr>Visual Monitoring of Stormwater</vt:lpstr>
      <vt:lpstr>LP GB Reporting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McGowin</dc:creator>
  <cp:lastModifiedBy>Brian Vannarsdall</cp:lastModifiedBy>
  <cp:revision>4</cp:revision>
  <dcterms:created xsi:type="dcterms:W3CDTF">2023-05-15T19:07:26Z</dcterms:created>
  <dcterms:modified xsi:type="dcterms:W3CDTF">2024-05-10T11:56:24Z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0x010100C00C44D3D80322408D33EF6C61974748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